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45" r:id="rId3"/>
    <p:sldId id="347" r:id="rId4"/>
    <p:sldId id="348" r:id="rId5"/>
    <p:sldId id="344" r:id="rId6"/>
    <p:sldId id="356" r:id="rId7"/>
    <p:sldId id="350" r:id="rId8"/>
    <p:sldId id="351" r:id="rId9"/>
    <p:sldId id="258" r:id="rId10"/>
    <p:sldId id="349" r:id="rId11"/>
    <p:sldId id="340" r:id="rId12"/>
    <p:sldId id="341" r:id="rId13"/>
    <p:sldId id="355" r:id="rId14"/>
    <p:sldId id="259" r:id="rId15"/>
    <p:sldId id="352" r:id="rId16"/>
    <p:sldId id="353" r:id="rId17"/>
    <p:sldId id="357" r:id="rId18"/>
    <p:sldId id="354" r:id="rId19"/>
    <p:sldId id="358" r:id="rId20"/>
    <p:sldId id="359" r:id="rId21"/>
    <p:sldId id="36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520DC5-8FD5-CB4E-AF97-9C23110E7077}" v="303" dt="2021-12-05T10:08:10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90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amod Joshi" userId="eed07de9e1831854" providerId="LiveId" clId="{61520DC5-8FD5-CB4E-AF97-9C23110E7077}"/>
    <pc:docChg chg="undo custSel addSld delSld modSld">
      <pc:chgData name="Pramod Joshi" userId="eed07de9e1831854" providerId="LiveId" clId="{61520DC5-8FD5-CB4E-AF97-9C23110E7077}" dt="2021-12-06T08:42:29.821" v="6542" actId="207"/>
      <pc:docMkLst>
        <pc:docMk/>
      </pc:docMkLst>
      <pc:sldChg chg="addSp modSp mod setBg">
        <pc:chgData name="Pramod Joshi" userId="eed07de9e1831854" providerId="LiveId" clId="{61520DC5-8FD5-CB4E-AF97-9C23110E7077}" dt="2021-12-05T10:03:54.831" v="5730" actId="2711"/>
        <pc:sldMkLst>
          <pc:docMk/>
          <pc:sldMk cId="2809550556" sldId="256"/>
        </pc:sldMkLst>
        <pc:spChg chg="mod">
          <ac:chgData name="Pramod Joshi" userId="eed07de9e1831854" providerId="LiveId" clId="{61520DC5-8FD5-CB4E-AF97-9C23110E7077}" dt="2021-12-05T10:01:58.953" v="5623" actId="207"/>
          <ac:spMkLst>
            <pc:docMk/>
            <pc:sldMk cId="2809550556" sldId="256"/>
            <ac:spMk id="2" creationId="{BBC0A127-D04B-D646-8EB2-E50972B647B8}"/>
          </ac:spMkLst>
        </pc:spChg>
        <pc:spChg chg="mod">
          <ac:chgData name="Pramod Joshi" userId="eed07de9e1831854" providerId="LiveId" clId="{61520DC5-8FD5-CB4E-AF97-9C23110E7077}" dt="2021-12-05T10:02:30.023" v="5631" actId="207"/>
          <ac:spMkLst>
            <pc:docMk/>
            <pc:sldMk cId="2809550556" sldId="256"/>
            <ac:spMk id="3" creationId="{2FBFB709-30E6-4D44-9444-F474FCD4CE11}"/>
          </ac:spMkLst>
        </pc:spChg>
        <pc:spChg chg="add mod">
          <ac:chgData name="Pramod Joshi" userId="eed07de9e1831854" providerId="LiveId" clId="{61520DC5-8FD5-CB4E-AF97-9C23110E7077}" dt="2021-12-05T10:03:54.831" v="5730" actId="2711"/>
          <ac:spMkLst>
            <pc:docMk/>
            <pc:sldMk cId="2809550556" sldId="256"/>
            <ac:spMk id="4" creationId="{775D89BE-8D78-DC4E-9DC5-ED2398629F10}"/>
          </ac:spMkLst>
        </pc:spChg>
        <pc:spChg chg="add">
          <ac:chgData name="Pramod Joshi" userId="eed07de9e1831854" providerId="LiveId" clId="{61520DC5-8FD5-CB4E-AF97-9C23110E7077}" dt="2021-12-05T10:01:36.583" v="5620" actId="26606"/>
          <ac:spMkLst>
            <pc:docMk/>
            <pc:sldMk cId="2809550556" sldId="256"/>
            <ac:spMk id="8" creationId="{9C7E0A2C-7C0A-4AAC-B3B0-6C12B2EBAE05}"/>
          </ac:spMkLst>
        </pc:spChg>
        <pc:spChg chg="add">
          <ac:chgData name="Pramod Joshi" userId="eed07de9e1831854" providerId="LiveId" clId="{61520DC5-8FD5-CB4E-AF97-9C23110E7077}" dt="2021-12-05T10:01:36.583" v="5620" actId="26606"/>
          <ac:spMkLst>
            <pc:docMk/>
            <pc:sldMk cId="2809550556" sldId="256"/>
            <ac:spMk id="10" creationId="{5EB7D2A2-F448-44D4-938C-DC84CBCB3B1E}"/>
          </ac:spMkLst>
        </pc:spChg>
        <pc:spChg chg="add">
          <ac:chgData name="Pramod Joshi" userId="eed07de9e1831854" providerId="LiveId" clId="{61520DC5-8FD5-CB4E-AF97-9C23110E7077}" dt="2021-12-05T10:01:36.583" v="5620" actId="26606"/>
          <ac:spMkLst>
            <pc:docMk/>
            <pc:sldMk cId="2809550556" sldId="256"/>
            <ac:spMk id="12" creationId="{871AEA07-1E14-44B4-8E55-64EF049CD66F}"/>
          </ac:spMkLst>
        </pc:spChg>
        <pc:cxnChg chg="add">
          <ac:chgData name="Pramod Joshi" userId="eed07de9e1831854" providerId="LiveId" clId="{61520DC5-8FD5-CB4E-AF97-9C23110E7077}" dt="2021-12-05T10:01:36.583" v="5620" actId="26606"/>
          <ac:cxnSpMkLst>
            <pc:docMk/>
            <pc:sldMk cId="2809550556" sldId="256"/>
            <ac:cxnSpMk id="14" creationId="{F7C8EA93-3210-4C62-99E9-153C275E3A87}"/>
          </ac:cxnSpMkLst>
        </pc:cxnChg>
      </pc:sldChg>
      <pc:sldChg chg="del">
        <pc:chgData name="Pramod Joshi" userId="eed07de9e1831854" providerId="LiveId" clId="{61520DC5-8FD5-CB4E-AF97-9C23110E7077}" dt="2021-12-05T09:42:44.701" v="4921" actId="2696"/>
        <pc:sldMkLst>
          <pc:docMk/>
          <pc:sldMk cId="1182422858" sldId="257"/>
        </pc:sldMkLst>
      </pc:sldChg>
      <pc:sldChg chg="modSp mod">
        <pc:chgData name="Pramod Joshi" userId="eed07de9e1831854" providerId="LiveId" clId="{61520DC5-8FD5-CB4E-AF97-9C23110E7077}" dt="2021-12-05T10:09:42.563" v="5787" actId="27918"/>
        <pc:sldMkLst>
          <pc:docMk/>
          <pc:sldMk cId="2755721646" sldId="258"/>
        </pc:sldMkLst>
        <pc:spChg chg="mod">
          <ac:chgData name="Pramod Joshi" userId="eed07de9e1831854" providerId="LiveId" clId="{61520DC5-8FD5-CB4E-AF97-9C23110E7077}" dt="2021-12-05T10:05:12.362" v="5736" actId="207"/>
          <ac:spMkLst>
            <pc:docMk/>
            <pc:sldMk cId="2755721646" sldId="258"/>
            <ac:spMk id="2" creationId="{D2CEC69C-6CA0-CF49-A4E2-42A53D756662}"/>
          </ac:spMkLst>
        </pc:spChg>
        <pc:graphicFrameChg chg="mod">
          <ac:chgData name="Pramod Joshi" userId="eed07de9e1831854" providerId="LiveId" clId="{61520DC5-8FD5-CB4E-AF97-9C23110E7077}" dt="2021-12-05T10:08:10.493" v="5783" actId="207"/>
          <ac:graphicFrameMkLst>
            <pc:docMk/>
            <pc:sldMk cId="2755721646" sldId="258"/>
            <ac:graphicFrameMk id="6" creationId="{4953ECD8-411C-4442-87E5-777F9F2418F1}"/>
          </ac:graphicFrameMkLst>
        </pc:graphicFrameChg>
      </pc:sldChg>
      <pc:sldChg chg="addSp delSp modSp mod modClrScheme chgLayout">
        <pc:chgData name="Pramod Joshi" userId="eed07de9e1831854" providerId="LiveId" clId="{61520DC5-8FD5-CB4E-AF97-9C23110E7077}" dt="2021-12-06T08:29:38.178" v="6538" actId="20577"/>
        <pc:sldMkLst>
          <pc:docMk/>
          <pc:sldMk cId="2278862719" sldId="259"/>
        </pc:sldMkLst>
        <pc:spChg chg="del mod ord">
          <ac:chgData name="Pramod Joshi" userId="eed07de9e1831854" providerId="LiveId" clId="{61520DC5-8FD5-CB4E-AF97-9C23110E7077}" dt="2021-12-05T08:14:24.322" v="3035" actId="700"/>
          <ac:spMkLst>
            <pc:docMk/>
            <pc:sldMk cId="2278862719" sldId="259"/>
            <ac:spMk id="2" creationId="{47CAEBA1-4060-0149-8FB1-1FD4C388387E}"/>
          </ac:spMkLst>
        </pc:spChg>
        <pc:spChg chg="mod ord">
          <ac:chgData name="Pramod Joshi" userId="eed07de9e1831854" providerId="LiveId" clId="{61520DC5-8FD5-CB4E-AF97-9C23110E7077}" dt="2021-12-06T08:29:38.178" v="6538" actId="20577"/>
          <ac:spMkLst>
            <pc:docMk/>
            <pc:sldMk cId="2278862719" sldId="259"/>
            <ac:spMk id="3" creationId="{2AD49484-6939-8F47-8895-5274EBBB791D}"/>
          </ac:spMkLst>
        </pc:spChg>
        <pc:spChg chg="del mod">
          <ac:chgData name="Pramod Joshi" userId="eed07de9e1831854" providerId="LiveId" clId="{61520DC5-8FD5-CB4E-AF97-9C23110E7077}" dt="2021-12-05T08:14:24.322" v="3035" actId="700"/>
          <ac:spMkLst>
            <pc:docMk/>
            <pc:sldMk cId="2278862719" sldId="259"/>
            <ac:spMk id="4" creationId="{1670B859-1235-DF4F-ACF8-32A600C4F1E4}"/>
          </ac:spMkLst>
        </pc:spChg>
        <pc:spChg chg="add mod ord">
          <ac:chgData name="Pramod Joshi" userId="eed07de9e1831854" providerId="LiveId" clId="{61520DC5-8FD5-CB4E-AF97-9C23110E7077}" dt="2021-12-05T10:05:40.751" v="5740" actId="207"/>
          <ac:spMkLst>
            <pc:docMk/>
            <pc:sldMk cId="2278862719" sldId="259"/>
            <ac:spMk id="5" creationId="{BED6F809-6117-D342-BE6D-D0ECE70368B9}"/>
          </ac:spMkLst>
        </pc:spChg>
      </pc:sldChg>
      <pc:sldChg chg="modSp add mod">
        <pc:chgData name="Pramod Joshi" userId="eed07de9e1831854" providerId="LiveId" clId="{61520DC5-8FD5-CB4E-AF97-9C23110E7077}" dt="2021-12-06T08:08:31.865" v="6532" actId="20577"/>
        <pc:sldMkLst>
          <pc:docMk/>
          <pc:sldMk cId="1091705719" sldId="340"/>
        </pc:sldMkLst>
        <pc:spChg chg="mod">
          <ac:chgData name="Pramod Joshi" userId="eed07de9e1831854" providerId="LiveId" clId="{61520DC5-8FD5-CB4E-AF97-9C23110E7077}" dt="2021-12-06T08:08:31.865" v="6532" actId="20577"/>
          <ac:spMkLst>
            <pc:docMk/>
            <pc:sldMk cId="1091705719" sldId="340"/>
            <ac:spMk id="26627" creationId="{00000000-0000-0000-0000-000000000000}"/>
          </ac:spMkLst>
        </pc:spChg>
        <pc:spChg chg="mod">
          <ac:chgData name="Pramod Joshi" userId="eed07de9e1831854" providerId="LiveId" clId="{61520DC5-8FD5-CB4E-AF97-9C23110E7077}" dt="2021-12-05T10:05:28.830" v="5739" actId="207"/>
          <ac:spMkLst>
            <pc:docMk/>
            <pc:sldMk cId="1091705719" sldId="340"/>
            <ac:spMk id="54274" creationId="{00000000-0000-0000-0000-000000000000}"/>
          </ac:spMkLst>
        </pc:spChg>
      </pc:sldChg>
      <pc:sldChg chg="addSp delSp modSp add mod setBg modClrScheme chgLayout">
        <pc:chgData name="Pramod Joshi" userId="eed07de9e1831854" providerId="LiveId" clId="{61520DC5-8FD5-CB4E-AF97-9C23110E7077}" dt="2021-12-05T09:44:58.012" v="4942" actId="255"/>
        <pc:sldMkLst>
          <pc:docMk/>
          <pc:sldMk cId="2482417788" sldId="341"/>
        </pc:sldMkLst>
        <pc:spChg chg="add del mod ord">
          <ac:chgData name="Pramod Joshi" userId="eed07de9e1831854" providerId="LiveId" clId="{61520DC5-8FD5-CB4E-AF97-9C23110E7077}" dt="2021-12-05T07:43:48.242" v="2541"/>
          <ac:spMkLst>
            <pc:docMk/>
            <pc:sldMk cId="2482417788" sldId="341"/>
            <ac:spMk id="2" creationId="{7C99398F-8957-874C-8B70-E85B7F8FE6F0}"/>
          </ac:spMkLst>
        </pc:spChg>
        <pc:spChg chg="add del mod">
          <ac:chgData name="Pramod Joshi" userId="eed07de9e1831854" providerId="LiveId" clId="{61520DC5-8FD5-CB4E-AF97-9C23110E7077}" dt="2021-12-05T09:43:50.179" v="4930" actId="700"/>
          <ac:spMkLst>
            <pc:docMk/>
            <pc:sldMk cId="2482417788" sldId="341"/>
            <ac:spMk id="4" creationId="{8A978701-0E3F-604D-8187-DD4C0C2F7E03}"/>
          </ac:spMkLst>
        </pc:spChg>
        <pc:spChg chg="add del mod">
          <ac:chgData name="Pramod Joshi" userId="eed07de9e1831854" providerId="LiveId" clId="{61520DC5-8FD5-CB4E-AF97-9C23110E7077}" dt="2021-12-05T09:43:44.990" v="4929" actId="478"/>
          <ac:spMkLst>
            <pc:docMk/>
            <pc:sldMk cId="2482417788" sldId="341"/>
            <ac:spMk id="5" creationId="{CBC1FA36-78E4-8741-ABCD-F091AF31EFF0}"/>
          </ac:spMkLst>
        </pc:spChg>
        <pc:spChg chg="add">
          <ac:chgData name="Pramod Joshi" userId="eed07de9e1831854" providerId="LiveId" clId="{61520DC5-8FD5-CB4E-AF97-9C23110E7077}" dt="2021-12-05T09:44:01.053" v="4932" actId="26606"/>
          <ac:spMkLst>
            <pc:docMk/>
            <pc:sldMk cId="2482417788" sldId="341"/>
            <ac:spMk id="72" creationId="{DBF61EA3-B236-439E-9C0B-340980D56BEE}"/>
          </ac:spMkLst>
        </pc:spChg>
        <pc:spChg chg="add">
          <ac:chgData name="Pramod Joshi" userId="eed07de9e1831854" providerId="LiveId" clId="{61520DC5-8FD5-CB4E-AF97-9C23110E7077}" dt="2021-12-05T09:44:01.053" v="4932" actId="26606"/>
          <ac:spMkLst>
            <pc:docMk/>
            <pc:sldMk cId="2482417788" sldId="341"/>
            <ac:spMk id="78" creationId="{E659831F-0D9A-4C63-9EBB-8435B85A440F}"/>
          </ac:spMkLst>
        </pc:spChg>
        <pc:spChg chg="mod ord">
          <ac:chgData name="Pramod Joshi" userId="eed07de9e1831854" providerId="LiveId" clId="{61520DC5-8FD5-CB4E-AF97-9C23110E7077}" dt="2021-12-05T09:44:43.210" v="4941" actId="207"/>
          <ac:spMkLst>
            <pc:docMk/>
            <pc:sldMk cId="2482417788" sldId="341"/>
            <ac:spMk id="41987" creationId="{00000000-0000-0000-0000-000000000000}"/>
          </ac:spMkLst>
        </pc:spChg>
        <pc:spChg chg="mod ord">
          <ac:chgData name="Pramod Joshi" userId="eed07de9e1831854" providerId="LiveId" clId="{61520DC5-8FD5-CB4E-AF97-9C23110E7077}" dt="2021-12-05T09:44:58.012" v="4942" actId="255"/>
          <ac:spMkLst>
            <pc:docMk/>
            <pc:sldMk cId="2482417788" sldId="341"/>
            <ac:spMk id="55298" creationId="{00000000-0000-0000-0000-000000000000}"/>
          </ac:spMkLst>
        </pc:spChg>
        <pc:grpChg chg="add">
          <ac:chgData name="Pramod Joshi" userId="eed07de9e1831854" providerId="LiveId" clId="{61520DC5-8FD5-CB4E-AF97-9C23110E7077}" dt="2021-12-05T09:44:01.053" v="4932" actId="26606"/>
          <ac:grpSpMkLst>
            <pc:docMk/>
            <pc:sldMk cId="2482417788" sldId="341"/>
            <ac:grpSpMk id="74" creationId="{28FAF094-D087-493F-8DF9-A486C2D6BBAA}"/>
          </ac:grpSpMkLst>
        </pc:grpChg>
      </pc:sldChg>
      <pc:sldChg chg="add del">
        <pc:chgData name="Pramod Joshi" userId="eed07de9e1831854" providerId="LiveId" clId="{61520DC5-8FD5-CB4E-AF97-9C23110E7077}" dt="2021-12-05T07:45:33.499" v="2585" actId="2696"/>
        <pc:sldMkLst>
          <pc:docMk/>
          <pc:sldMk cId="1594649488" sldId="342"/>
        </pc:sldMkLst>
      </pc:sldChg>
      <pc:sldChg chg="modSp add mod">
        <pc:chgData name="Pramod Joshi" userId="eed07de9e1831854" providerId="LiveId" clId="{61520DC5-8FD5-CB4E-AF97-9C23110E7077}" dt="2021-12-05T10:07:04.535" v="5747" actId="207"/>
        <pc:sldMkLst>
          <pc:docMk/>
          <pc:sldMk cId="2767395939" sldId="344"/>
        </pc:sldMkLst>
        <pc:spChg chg="mod">
          <ac:chgData name="Pramod Joshi" userId="eed07de9e1831854" providerId="LiveId" clId="{61520DC5-8FD5-CB4E-AF97-9C23110E7077}" dt="2021-12-05T07:08:28.531" v="1670" actId="207"/>
          <ac:spMkLst>
            <pc:docMk/>
            <pc:sldMk cId="2767395939" sldId="344"/>
            <ac:spMk id="10" creationId="{00000000-0000-0000-0000-000000000000}"/>
          </ac:spMkLst>
        </pc:spChg>
        <pc:spChg chg="mod">
          <ac:chgData name="Pramod Joshi" userId="eed07de9e1831854" providerId="LiveId" clId="{61520DC5-8FD5-CB4E-AF97-9C23110E7077}" dt="2021-12-05T07:10:18.417" v="1707" actId="14100"/>
          <ac:spMkLst>
            <pc:docMk/>
            <pc:sldMk cId="2767395939" sldId="344"/>
            <ac:spMk id="33" creationId="{00000000-0000-0000-0000-000000000000}"/>
          </ac:spMkLst>
        </pc:spChg>
        <pc:spChg chg="mod">
          <ac:chgData name="Pramod Joshi" userId="eed07de9e1831854" providerId="LiveId" clId="{61520DC5-8FD5-CB4E-AF97-9C23110E7077}" dt="2021-12-05T10:07:04.535" v="5747" actId="207"/>
          <ac:spMkLst>
            <pc:docMk/>
            <pc:sldMk cId="2767395939" sldId="344"/>
            <ac:spMk id="16386" creationId="{00000000-0000-0000-0000-000000000000}"/>
          </ac:spMkLst>
        </pc:spChg>
      </pc:sldChg>
      <pc:sldChg chg="addSp delSp modSp new mod modClrScheme chgLayout">
        <pc:chgData name="Pramod Joshi" userId="eed07de9e1831854" providerId="LiveId" clId="{61520DC5-8FD5-CB4E-AF97-9C23110E7077}" dt="2021-12-06T07:56:25.789" v="6458" actId="20577"/>
        <pc:sldMkLst>
          <pc:docMk/>
          <pc:sldMk cId="1385254622" sldId="345"/>
        </pc:sldMkLst>
        <pc:spChg chg="del mod ord">
          <ac:chgData name="Pramod Joshi" userId="eed07de9e1831854" providerId="LiveId" clId="{61520DC5-8FD5-CB4E-AF97-9C23110E7077}" dt="2021-12-05T05:54:47.864" v="4" actId="700"/>
          <ac:spMkLst>
            <pc:docMk/>
            <pc:sldMk cId="1385254622" sldId="345"/>
            <ac:spMk id="2" creationId="{09F86DD0-8273-1545-B91B-F2488F8147E7}"/>
          </ac:spMkLst>
        </pc:spChg>
        <pc:spChg chg="del mod ord">
          <ac:chgData name="Pramod Joshi" userId="eed07de9e1831854" providerId="LiveId" clId="{61520DC5-8FD5-CB4E-AF97-9C23110E7077}" dt="2021-12-05T05:54:47.864" v="4" actId="700"/>
          <ac:spMkLst>
            <pc:docMk/>
            <pc:sldMk cId="1385254622" sldId="345"/>
            <ac:spMk id="3" creationId="{654112CF-D0C4-9D40-8731-3FC0BC6E3F6D}"/>
          </ac:spMkLst>
        </pc:spChg>
        <pc:spChg chg="del">
          <ac:chgData name="Pramod Joshi" userId="eed07de9e1831854" providerId="LiveId" clId="{61520DC5-8FD5-CB4E-AF97-9C23110E7077}" dt="2021-12-05T05:54:47.864" v="4" actId="700"/>
          <ac:spMkLst>
            <pc:docMk/>
            <pc:sldMk cId="1385254622" sldId="345"/>
            <ac:spMk id="4" creationId="{4CE99665-9310-784C-88E8-CAC97936C797}"/>
          </ac:spMkLst>
        </pc:spChg>
        <pc:spChg chg="add mod ord">
          <ac:chgData name="Pramod Joshi" userId="eed07de9e1831854" providerId="LiveId" clId="{61520DC5-8FD5-CB4E-AF97-9C23110E7077}" dt="2021-12-05T10:04:30.872" v="5731" actId="207"/>
          <ac:spMkLst>
            <pc:docMk/>
            <pc:sldMk cId="1385254622" sldId="345"/>
            <ac:spMk id="5" creationId="{2396A7EC-48A4-D149-8B54-9064FA347D75}"/>
          </ac:spMkLst>
        </pc:spChg>
        <pc:spChg chg="add mod ord">
          <ac:chgData name="Pramod Joshi" userId="eed07de9e1831854" providerId="LiveId" clId="{61520DC5-8FD5-CB4E-AF97-9C23110E7077}" dt="2021-12-06T07:56:25.789" v="6458" actId="20577"/>
          <ac:spMkLst>
            <pc:docMk/>
            <pc:sldMk cId="1385254622" sldId="345"/>
            <ac:spMk id="6" creationId="{66CA55B5-4C95-EF44-9C5C-F83F49D1F430}"/>
          </ac:spMkLst>
        </pc:spChg>
      </pc:sldChg>
      <pc:sldChg chg="addSp delSp modSp new del mod">
        <pc:chgData name="Pramod Joshi" userId="eed07de9e1831854" providerId="LiveId" clId="{61520DC5-8FD5-CB4E-AF97-9C23110E7077}" dt="2021-12-05T09:42:48.516" v="4922" actId="2696"/>
        <pc:sldMkLst>
          <pc:docMk/>
          <pc:sldMk cId="3753291958" sldId="346"/>
        </pc:sldMkLst>
        <pc:spChg chg="del">
          <ac:chgData name="Pramod Joshi" userId="eed07de9e1831854" providerId="LiveId" clId="{61520DC5-8FD5-CB4E-AF97-9C23110E7077}" dt="2021-12-05T06:26:44.969" v="654" actId="1957"/>
          <ac:spMkLst>
            <pc:docMk/>
            <pc:sldMk cId="3753291958" sldId="346"/>
            <ac:spMk id="3" creationId="{C1A9B365-2D66-354D-A880-A326D366C15C}"/>
          </ac:spMkLst>
        </pc:spChg>
        <pc:graphicFrameChg chg="add mod">
          <ac:chgData name="Pramod Joshi" userId="eed07de9e1831854" providerId="LiveId" clId="{61520DC5-8FD5-CB4E-AF97-9C23110E7077}" dt="2021-12-05T06:37:33.656" v="770" actId="208"/>
          <ac:graphicFrameMkLst>
            <pc:docMk/>
            <pc:sldMk cId="3753291958" sldId="346"/>
            <ac:graphicFrameMk id="4" creationId="{CF0BA6D9-7E2A-9C49-80D2-4086F1ABDF17}"/>
          </ac:graphicFrameMkLst>
        </pc:graphicFrameChg>
      </pc:sldChg>
      <pc:sldChg chg="addSp delSp modSp add mod modClrScheme chgLayout">
        <pc:chgData name="Pramod Joshi" userId="eed07de9e1831854" providerId="LiveId" clId="{61520DC5-8FD5-CB4E-AF97-9C23110E7077}" dt="2021-12-06T07:58:02.829" v="6468" actId="20577"/>
        <pc:sldMkLst>
          <pc:docMk/>
          <pc:sldMk cId="2783418728" sldId="347"/>
        </pc:sldMkLst>
        <pc:spChg chg="del mod ord">
          <ac:chgData name="Pramod Joshi" userId="eed07de9e1831854" providerId="LiveId" clId="{61520DC5-8FD5-CB4E-AF97-9C23110E7077}" dt="2021-12-05T06:37:46.464" v="772" actId="700"/>
          <ac:spMkLst>
            <pc:docMk/>
            <pc:sldMk cId="2783418728" sldId="347"/>
            <ac:spMk id="2" creationId="{0FD52190-3F10-FE4D-8E60-1E039FD694FC}"/>
          </ac:spMkLst>
        </pc:spChg>
        <pc:spChg chg="add mod ord">
          <ac:chgData name="Pramod Joshi" userId="eed07de9e1831854" providerId="LiveId" clId="{61520DC5-8FD5-CB4E-AF97-9C23110E7077}" dt="2021-12-05T10:04:37.822" v="5732" actId="207"/>
          <ac:spMkLst>
            <pc:docMk/>
            <pc:sldMk cId="2783418728" sldId="347"/>
            <ac:spMk id="3" creationId="{72454658-D804-C14E-BD42-19CE8DD66B45}"/>
          </ac:spMkLst>
        </pc:spChg>
        <pc:spChg chg="add mod ord">
          <ac:chgData name="Pramod Joshi" userId="eed07de9e1831854" providerId="LiveId" clId="{61520DC5-8FD5-CB4E-AF97-9C23110E7077}" dt="2021-12-06T07:58:02.829" v="6468" actId="20577"/>
          <ac:spMkLst>
            <pc:docMk/>
            <pc:sldMk cId="2783418728" sldId="347"/>
            <ac:spMk id="5" creationId="{565D4183-E269-644B-A816-1BF59468C37F}"/>
          </ac:spMkLst>
        </pc:spChg>
        <pc:graphicFrameChg chg="mod ord">
          <ac:chgData name="Pramod Joshi" userId="eed07de9e1831854" providerId="LiveId" clId="{61520DC5-8FD5-CB4E-AF97-9C23110E7077}" dt="2021-12-05T06:37:46.464" v="772" actId="700"/>
          <ac:graphicFrameMkLst>
            <pc:docMk/>
            <pc:sldMk cId="2783418728" sldId="347"/>
            <ac:graphicFrameMk id="4" creationId="{CF0BA6D9-7E2A-9C49-80D2-4086F1ABDF17}"/>
          </ac:graphicFrameMkLst>
        </pc:graphicFrameChg>
      </pc:sldChg>
      <pc:sldChg chg="addSp delSp modSp new mod modClrScheme chgLayout">
        <pc:chgData name="Pramod Joshi" userId="eed07de9e1831854" providerId="LiveId" clId="{61520DC5-8FD5-CB4E-AF97-9C23110E7077}" dt="2021-12-06T07:59:14.579" v="6496" actId="20577"/>
        <pc:sldMkLst>
          <pc:docMk/>
          <pc:sldMk cId="524775864" sldId="348"/>
        </pc:sldMkLst>
        <pc:spChg chg="del mod ord">
          <ac:chgData name="Pramod Joshi" userId="eed07de9e1831854" providerId="LiveId" clId="{61520DC5-8FD5-CB4E-AF97-9C23110E7077}" dt="2021-12-05T06:53:02.655" v="1212" actId="700"/>
          <ac:spMkLst>
            <pc:docMk/>
            <pc:sldMk cId="524775864" sldId="348"/>
            <ac:spMk id="2" creationId="{7B489BCC-2815-2249-963D-2A26A3FB7EF2}"/>
          </ac:spMkLst>
        </pc:spChg>
        <pc:spChg chg="del mod ord">
          <ac:chgData name="Pramod Joshi" userId="eed07de9e1831854" providerId="LiveId" clId="{61520DC5-8FD5-CB4E-AF97-9C23110E7077}" dt="2021-12-05T06:53:02.655" v="1212" actId="700"/>
          <ac:spMkLst>
            <pc:docMk/>
            <pc:sldMk cId="524775864" sldId="348"/>
            <ac:spMk id="3" creationId="{38C2D012-C498-7245-AF09-90A02DC1BDB2}"/>
          </ac:spMkLst>
        </pc:spChg>
        <pc:spChg chg="del">
          <ac:chgData name="Pramod Joshi" userId="eed07de9e1831854" providerId="LiveId" clId="{61520DC5-8FD5-CB4E-AF97-9C23110E7077}" dt="2021-12-05T06:53:02.655" v="1212" actId="700"/>
          <ac:spMkLst>
            <pc:docMk/>
            <pc:sldMk cId="524775864" sldId="348"/>
            <ac:spMk id="4" creationId="{4E599F0A-C141-AA4F-8127-CB94B4E29141}"/>
          </ac:spMkLst>
        </pc:spChg>
        <pc:spChg chg="add mod ord">
          <ac:chgData name="Pramod Joshi" userId="eed07de9e1831854" providerId="LiveId" clId="{61520DC5-8FD5-CB4E-AF97-9C23110E7077}" dt="2021-12-05T10:04:45.918" v="5733" actId="207"/>
          <ac:spMkLst>
            <pc:docMk/>
            <pc:sldMk cId="524775864" sldId="348"/>
            <ac:spMk id="5" creationId="{FDEADAA6-5F3C-E141-BC29-C1529B467581}"/>
          </ac:spMkLst>
        </pc:spChg>
        <pc:spChg chg="add mod ord">
          <ac:chgData name="Pramod Joshi" userId="eed07de9e1831854" providerId="LiveId" clId="{61520DC5-8FD5-CB4E-AF97-9C23110E7077}" dt="2021-12-06T07:59:14.579" v="6496" actId="20577"/>
          <ac:spMkLst>
            <pc:docMk/>
            <pc:sldMk cId="524775864" sldId="348"/>
            <ac:spMk id="6" creationId="{2821A30A-AEF8-0141-B8C3-2A61DC206FC6}"/>
          </ac:spMkLst>
        </pc:spChg>
      </pc:sldChg>
      <pc:sldChg chg="addSp delSp modSp new mod modClrScheme chgLayout">
        <pc:chgData name="Pramod Joshi" userId="eed07de9e1831854" providerId="LiveId" clId="{61520DC5-8FD5-CB4E-AF97-9C23110E7077}" dt="2021-12-06T08:07:51.953" v="6531" actId="20577"/>
        <pc:sldMkLst>
          <pc:docMk/>
          <pc:sldMk cId="1487267931" sldId="349"/>
        </pc:sldMkLst>
        <pc:spChg chg="del mod ord">
          <ac:chgData name="Pramod Joshi" userId="eed07de9e1831854" providerId="LiveId" clId="{61520DC5-8FD5-CB4E-AF97-9C23110E7077}" dt="2021-12-05T07:12:16.523" v="1763" actId="700"/>
          <ac:spMkLst>
            <pc:docMk/>
            <pc:sldMk cId="1487267931" sldId="349"/>
            <ac:spMk id="2" creationId="{0A34B0B8-3432-CB44-A795-59B57BA9EE87}"/>
          </ac:spMkLst>
        </pc:spChg>
        <pc:spChg chg="del mod ord">
          <ac:chgData name="Pramod Joshi" userId="eed07de9e1831854" providerId="LiveId" clId="{61520DC5-8FD5-CB4E-AF97-9C23110E7077}" dt="2021-12-05T07:12:16.523" v="1763" actId="700"/>
          <ac:spMkLst>
            <pc:docMk/>
            <pc:sldMk cId="1487267931" sldId="349"/>
            <ac:spMk id="3" creationId="{EE1BDBA7-3B55-EE4D-A490-EEC3B10C471A}"/>
          </ac:spMkLst>
        </pc:spChg>
        <pc:spChg chg="del">
          <ac:chgData name="Pramod Joshi" userId="eed07de9e1831854" providerId="LiveId" clId="{61520DC5-8FD5-CB4E-AF97-9C23110E7077}" dt="2021-12-05T07:12:16.523" v="1763" actId="700"/>
          <ac:spMkLst>
            <pc:docMk/>
            <pc:sldMk cId="1487267931" sldId="349"/>
            <ac:spMk id="4" creationId="{267FB2C3-F928-C440-A2CE-A904D3E17412}"/>
          </ac:spMkLst>
        </pc:spChg>
        <pc:spChg chg="add mod ord">
          <ac:chgData name="Pramod Joshi" userId="eed07de9e1831854" providerId="LiveId" clId="{61520DC5-8FD5-CB4E-AF97-9C23110E7077}" dt="2021-12-05T10:05:17.693" v="5737" actId="207"/>
          <ac:spMkLst>
            <pc:docMk/>
            <pc:sldMk cId="1487267931" sldId="349"/>
            <ac:spMk id="5" creationId="{018693C7-3BC8-114A-835B-F5D28B47E011}"/>
          </ac:spMkLst>
        </pc:spChg>
        <pc:spChg chg="add mod ord">
          <ac:chgData name="Pramod Joshi" userId="eed07de9e1831854" providerId="LiveId" clId="{61520DC5-8FD5-CB4E-AF97-9C23110E7077}" dt="2021-12-06T08:07:51.953" v="6531" actId="20577"/>
          <ac:spMkLst>
            <pc:docMk/>
            <pc:sldMk cId="1487267931" sldId="349"/>
            <ac:spMk id="6" creationId="{87D41268-0A89-A142-93E0-9D91A1082F0A}"/>
          </ac:spMkLst>
        </pc:spChg>
      </pc:sldChg>
      <pc:sldChg chg="addSp modSp new mod setBg">
        <pc:chgData name="Pramod Joshi" userId="eed07de9e1831854" providerId="LiveId" clId="{61520DC5-8FD5-CB4E-AF97-9C23110E7077}" dt="2021-12-06T08:01:25.737" v="6499" actId="255"/>
        <pc:sldMkLst>
          <pc:docMk/>
          <pc:sldMk cId="2328101454" sldId="350"/>
        </pc:sldMkLst>
        <pc:spChg chg="mod">
          <ac:chgData name="Pramod Joshi" userId="eed07de9e1831854" providerId="LiveId" clId="{61520DC5-8FD5-CB4E-AF97-9C23110E7077}" dt="2021-12-05T07:32:20.854" v="2313" actId="207"/>
          <ac:spMkLst>
            <pc:docMk/>
            <pc:sldMk cId="2328101454" sldId="350"/>
            <ac:spMk id="2" creationId="{CE480C9D-3DA5-8D47-98DC-34924A7C6A70}"/>
          </ac:spMkLst>
        </pc:spChg>
        <pc:spChg chg="mod">
          <ac:chgData name="Pramod Joshi" userId="eed07de9e1831854" providerId="LiveId" clId="{61520DC5-8FD5-CB4E-AF97-9C23110E7077}" dt="2021-12-06T08:01:25.737" v="6499" actId="255"/>
          <ac:spMkLst>
            <pc:docMk/>
            <pc:sldMk cId="2328101454" sldId="350"/>
            <ac:spMk id="3" creationId="{63724719-0B2E-7B45-ABCC-E479C104974E}"/>
          </ac:spMkLst>
        </pc:spChg>
        <pc:spChg chg="add">
          <ac:chgData name="Pramod Joshi" userId="eed07de9e1831854" providerId="LiveId" clId="{61520DC5-8FD5-CB4E-AF97-9C23110E7077}" dt="2021-12-05T07:32:16.122" v="2312" actId="26606"/>
          <ac:spMkLst>
            <pc:docMk/>
            <pc:sldMk cId="2328101454" sldId="350"/>
            <ac:spMk id="8" creationId="{100EDD19-6802-4EC3-95CE-CFFAB042CFD6}"/>
          </ac:spMkLst>
        </pc:spChg>
        <pc:spChg chg="add">
          <ac:chgData name="Pramod Joshi" userId="eed07de9e1831854" providerId="LiveId" clId="{61520DC5-8FD5-CB4E-AF97-9C23110E7077}" dt="2021-12-05T07:32:16.122" v="2312" actId="26606"/>
          <ac:spMkLst>
            <pc:docMk/>
            <pc:sldMk cId="2328101454" sldId="350"/>
            <ac:spMk id="10" creationId="{DB17E863-922E-4C26-BD64-E8FD41D28661}"/>
          </ac:spMkLst>
        </pc:spChg>
      </pc:sldChg>
      <pc:sldChg chg="addSp delSp modSp new mod modClrScheme chgLayout">
        <pc:chgData name="Pramod Joshi" userId="eed07de9e1831854" providerId="LiveId" clId="{61520DC5-8FD5-CB4E-AF97-9C23110E7077}" dt="2021-12-05T10:05:04.349" v="5735" actId="207"/>
        <pc:sldMkLst>
          <pc:docMk/>
          <pc:sldMk cId="3226242174" sldId="351"/>
        </pc:sldMkLst>
        <pc:spChg chg="del">
          <ac:chgData name="Pramod Joshi" userId="eed07de9e1831854" providerId="LiveId" clId="{61520DC5-8FD5-CB4E-AF97-9C23110E7077}" dt="2021-12-05T07:35:20.188" v="2343" actId="700"/>
          <ac:spMkLst>
            <pc:docMk/>
            <pc:sldMk cId="3226242174" sldId="351"/>
            <ac:spMk id="2" creationId="{F580F784-9C64-474A-89AD-D0940189BDC3}"/>
          </ac:spMkLst>
        </pc:spChg>
        <pc:spChg chg="del">
          <ac:chgData name="Pramod Joshi" userId="eed07de9e1831854" providerId="LiveId" clId="{61520DC5-8FD5-CB4E-AF97-9C23110E7077}" dt="2021-12-05T07:35:20.188" v="2343" actId="700"/>
          <ac:spMkLst>
            <pc:docMk/>
            <pc:sldMk cId="3226242174" sldId="351"/>
            <ac:spMk id="3" creationId="{76B7DC5C-523D-914A-B9D5-0FE4ECC001FC}"/>
          </ac:spMkLst>
        </pc:spChg>
        <pc:spChg chg="add del mod">
          <ac:chgData name="Pramod Joshi" userId="eed07de9e1831854" providerId="LiveId" clId="{61520DC5-8FD5-CB4E-AF97-9C23110E7077}" dt="2021-12-05T07:36:34.108" v="2374" actId="478"/>
          <ac:spMkLst>
            <pc:docMk/>
            <pc:sldMk cId="3226242174" sldId="351"/>
            <ac:spMk id="4" creationId="{AEB02950-B40C-7448-BFCC-C02D312CDA88}"/>
          </ac:spMkLst>
        </pc:spChg>
        <pc:spChg chg="add mod">
          <ac:chgData name="Pramod Joshi" userId="eed07de9e1831854" providerId="LiveId" clId="{61520DC5-8FD5-CB4E-AF97-9C23110E7077}" dt="2021-12-05T10:05:04.349" v="5735" actId="207"/>
          <ac:spMkLst>
            <pc:docMk/>
            <pc:sldMk cId="3226242174" sldId="351"/>
            <ac:spMk id="5" creationId="{4721CD8B-110C-9F49-8961-5AA8FDD94ADE}"/>
          </ac:spMkLst>
        </pc:spChg>
        <pc:picChg chg="add mod">
          <ac:chgData name="Pramod Joshi" userId="eed07de9e1831854" providerId="LiveId" clId="{61520DC5-8FD5-CB4E-AF97-9C23110E7077}" dt="2021-12-05T07:40:32.270" v="2475"/>
          <ac:picMkLst>
            <pc:docMk/>
            <pc:sldMk cId="3226242174" sldId="351"/>
            <ac:picMk id="2050" creationId="{E9F9D9EE-4F7C-1448-8ABE-6141C0AC8A5A}"/>
          </ac:picMkLst>
        </pc:picChg>
      </pc:sldChg>
      <pc:sldChg chg="modSp new mod">
        <pc:chgData name="Pramod Joshi" userId="eed07de9e1831854" providerId="LiveId" clId="{61520DC5-8FD5-CB4E-AF97-9C23110E7077}" dt="2021-12-05T10:05:46.907" v="5741" actId="207"/>
        <pc:sldMkLst>
          <pc:docMk/>
          <pc:sldMk cId="3503182246" sldId="352"/>
        </pc:sldMkLst>
        <pc:spChg chg="mod">
          <ac:chgData name="Pramod Joshi" userId="eed07de9e1831854" providerId="LiveId" clId="{61520DC5-8FD5-CB4E-AF97-9C23110E7077}" dt="2021-12-05T10:05:46.907" v="5741" actId="207"/>
          <ac:spMkLst>
            <pc:docMk/>
            <pc:sldMk cId="3503182246" sldId="352"/>
            <ac:spMk id="2" creationId="{DF8037BD-B35E-F04E-9645-4C503FBBD33A}"/>
          </ac:spMkLst>
        </pc:spChg>
        <pc:spChg chg="mod">
          <ac:chgData name="Pramod Joshi" userId="eed07de9e1831854" providerId="LiveId" clId="{61520DC5-8FD5-CB4E-AF97-9C23110E7077}" dt="2021-12-05T08:32:05.353" v="3679" actId="208"/>
          <ac:spMkLst>
            <pc:docMk/>
            <pc:sldMk cId="3503182246" sldId="352"/>
            <ac:spMk id="3" creationId="{BF7EE44A-5C05-C147-8DE5-FAC6F1359453}"/>
          </ac:spMkLst>
        </pc:spChg>
      </pc:sldChg>
      <pc:sldChg chg="modSp new mod">
        <pc:chgData name="Pramod Joshi" userId="eed07de9e1831854" providerId="LiveId" clId="{61520DC5-8FD5-CB4E-AF97-9C23110E7077}" dt="2021-12-06T08:37:38.379" v="6540" actId="115"/>
        <pc:sldMkLst>
          <pc:docMk/>
          <pc:sldMk cId="3219670734" sldId="353"/>
        </pc:sldMkLst>
        <pc:spChg chg="mod">
          <ac:chgData name="Pramod Joshi" userId="eed07de9e1831854" providerId="LiveId" clId="{61520DC5-8FD5-CB4E-AF97-9C23110E7077}" dt="2021-12-05T10:05:54.132" v="5742" actId="207"/>
          <ac:spMkLst>
            <pc:docMk/>
            <pc:sldMk cId="3219670734" sldId="353"/>
            <ac:spMk id="2" creationId="{6054C5B5-614E-DF43-A1AC-13DECC80461B}"/>
          </ac:spMkLst>
        </pc:spChg>
        <pc:spChg chg="mod">
          <ac:chgData name="Pramod Joshi" userId="eed07de9e1831854" providerId="LiveId" clId="{61520DC5-8FD5-CB4E-AF97-9C23110E7077}" dt="2021-12-06T08:37:38.379" v="6540" actId="115"/>
          <ac:spMkLst>
            <pc:docMk/>
            <pc:sldMk cId="3219670734" sldId="353"/>
            <ac:spMk id="3" creationId="{0AFFB464-0566-8A4F-B0B9-24F38AC77080}"/>
          </ac:spMkLst>
        </pc:spChg>
      </pc:sldChg>
      <pc:sldChg chg="modSp new mod">
        <pc:chgData name="Pramod Joshi" userId="eed07de9e1831854" providerId="LiveId" clId="{61520DC5-8FD5-CB4E-AF97-9C23110E7077}" dt="2021-12-06T08:39:03.824" v="6541" actId="20577"/>
        <pc:sldMkLst>
          <pc:docMk/>
          <pc:sldMk cId="779749467" sldId="354"/>
        </pc:sldMkLst>
        <pc:spChg chg="mod">
          <ac:chgData name="Pramod Joshi" userId="eed07de9e1831854" providerId="LiveId" clId="{61520DC5-8FD5-CB4E-AF97-9C23110E7077}" dt="2021-12-05T10:06:07.789" v="5744" actId="14100"/>
          <ac:spMkLst>
            <pc:docMk/>
            <pc:sldMk cId="779749467" sldId="354"/>
            <ac:spMk id="2" creationId="{A12BB299-FCFD-B444-A281-F67DFD2484C6}"/>
          </ac:spMkLst>
        </pc:spChg>
        <pc:spChg chg="mod">
          <ac:chgData name="Pramod Joshi" userId="eed07de9e1831854" providerId="LiveId" clId="{61520DC5-8FD5-CB4E-AF97-9C23110E7077}" dt="2021-12-06T08:39:03.824" v="6541" actId="20577"/>
          <ac:spMkLst>
            <pc:docMk/>
            <pc:sldMk cId="779749467" sldId="354"/>
            <ac:spMk id="3" creationId="{7EF0BCDF-2E61-854B-9480-C5FE890499EF}"/>
          </ac:spMkLst>
        </pc:spChg>
      </pc:sldChg>
      <pc:sldChg chg="addSp delSp modSp new mod setBg modClrScheme chgLayout">
        <pc:chgData name="Pramod Joshi" userId="eed07de9e1831854" providerId="LiveId" clId="{61520DC5-8FD5-CB4E-AF97-9C23110E7077}" dt="2021-12-05T09:22:06.308" v="4207"/>
        <pc:sldMkLst>
          <pc:docMk/>
          <pc:sldMk cId="1134816699" sldId="355"/>
        </pc:sldMkLst>
        <pc:spChg chg="del mod ord">
          <ac:chgData name="Pramod Joshi" userId="eed07de9e1831854" providerId="LiveId" clId="{61520DC5-8FD5-CB4E-AF97-9C23110E7077}" dt="2021-12-05T09:18:43.500" v="4141" actId="700"/>
          <ac:spMkLst>
            <pc:docMk/>
            <pc:sldMk cId="1134816699" sldId="355"/>
            <ac:spMk id="2" creationId="{9A95639F-565C-7542-8D1B-48CA3BF5F503}"/>
          </ac:spMkLst>
        </pc:spChg>
        <pc:spChg chg="del mod ord">
          <ac:chgData name="Pramod Joshi" userId="eed07de9e1831854" providerId="LiveId" clId="{61520DC5-8FD5-CB4E-AF97-9C23110E7077}" dt="2021-12-05T09:18:43.500" v="4141" actId="700"/>
          <ac:spMkLst>
            <pc:docMk/>
            <pc:sldMk cId="1134816699" sldId="355"/>
            <ac:spMk id="3" creationId="{56496E02-56FB-A64E-8248-35ABDC9298BE}"/>
          </ac:spMkLst>
        </pc:spChg>
        <pc:spChg chg="del">
          <ac:chgData name="Pramod Joshi" userId="eed07de9e1831854" providerId="LiveId" clId="{61520DC5-8FD5-CB4E-AF97-9C23110E7077}" dt="2021-12-05T09:18:43.500" v="4141" actId="700"/>
          <ac:spMkLst>
            <pc:docMk/>
            <pc:sldMk cId="1134816699" sldId="355"/>
            <ac:spMk id="4" creationId="{DFD0F69E-DF1C-CB42-860A-D2BF0958201A}"/>
          </ac:spMkLst>
        </pc:spChg>
        <pc:spChg chg="add mod ord">
          <ac:chgData name="Pramod Joshi" userId="eed07de9e1831854" providerId="LiveId" clId="{61520DC5-8FD5-CB4E-AF97-9C23110E7077}" dt="2021-12-05T09:22:06.308" v="4207"/>
          <ac:spMkLst>
            <pc:docMk/>
            <pc:sldMk cId="1134816699" sldId="355"/>
            <ac:spMk id="5" creationId="{19EAD4B0-4943-DA4F-86E4-42220D2BF46C}"/>
          </ac:spMkLst>
        </pc:spChg>
        <pc:spChg chg="add del mod ord">
          <ac:chgData name="Pramod Joshi" userId="eed07de9e1831854" providerId="LiveId" clId="{61520DC5-8FD5-CB4E-AF97-9C23110E7077}" dt="2021-12-05T09:19:55.624" v="4170" actId="478"/>
          <ac:spMkLst>
            <pc:docMk/>
            <pc:sldMk cId="1134816699" sldId="355"/>
            <ac:spMk id="6" creationId="{254E0312-0BA4-6446-B6FB-49B7D8AA31B2}"/>
          </ac:spMkLst>
        </pc:spChg>
        <pc:spChg chg="add">
          <ac:chgData name="Pramod Joshi" userId="eed07de9e1831854" providerId="LiveId" clId="{61520DC5-8FD5-CB4E-AF97-9C23110E7077}" dt="2021-12-05T09:19:52.842" v="4169" actId="26606"/>
          <ac:spMkLst>
            <pc:docMk/>
            <pc:sldMk cId="1134816699" sldId="355"/>
            <ac:spMk id="11" creationId="{4522B21E-B2B9-4C72-9A71-C87EFD137480}"/>
          </ac:spMkLst>
        </pc:spChg>
        <pc:spChg chg="add">
          <ac:chgData name="Pramod Joshi" userId="eed07de9e1831854" providerId="LiveId" clId="{61520DC5-8FD5-CB4E-AF97-9C23110E7077}" dt="2021-12-05T09:19:52.842" v="4169" actId="26606"/>
          <ac:spMkLst>
            <pc:docMk/>
            <pc:sldMk cId="1134816699" sldId="355"/>
            <ac:spMk id="13" creationId="{5EB7D2A2-F448-44D4-938C-DC84CBCB3B1E}"/>
          </ac:spMkLst>
        </pc:spChg>
        <pc:spChg chg="add">
          <ac:chgData name="Pramod Joshi" userId="eed07de9e1831854" providerId="LiveId" clId="{61520DC5-8FD5-CB4E-AF97-9C23110E7077}" dt="2021-12-05T09:19:52.842" v="4169" actId="26606"/>
          <ac:spMkLst>
            <pc:docMk/>
            <pc:sldMk cId="1134816699" sldId="355"/>
            <ac:spMk id="15" creationId="{871AEA07-1E14-44B4-8E55-64EF049CD66F}"/>
          </ac:spMkLst>
        </pc:spChg>
        <pc:cxnChg chg="add">
          <ac:chgData name="Pramod Joshi" userId="eed07de9e1831854" providerId="LiveId" clId="{61520DC5-8FD5-CB4E-AF97-9C23110E7077}" dt="2021-12-05T09:19:52.842" v="4169" actId="26606"/>
          <ac:cxnSpMkLst>
            <pc:docMk/>
            <pc:sldMk cId="1134816699" sldId="355"/>
            <ac:cxnSpMk id="17" creationId="{F7C8EA93-3210-4C62-99E9-153C275E3A87}"/>
          </ac:cxnSpMkLst>
        </pc:cxnChg>
      </pc:sldChg>
      <pc:sldChg chg="addSp delSp modSp add mod setBg delDesignElem">
        <pc:chgData name="Pramod Joshi" userId="eed07de9e1831854" providerId="LiveId" clId="{61520DC5-8FD5-CB4E-AF97-9C23110E7077}" dt="2021-12-05T09:21:34.494" v="4204"/>
        <pc:sldMkLst>
          <pc:docMk/>
          <pc:sldMk cId="2513883075" sldId="356"/>
        </pc:sldMkLst>
        <pc:spChg chg="mod">
          <ac:chgData name="Pramod Joshi" userId="eed07de9e1831854" providerId="LiveId" clId="{61520DC5-8FD5-CB4E-AF97-9C23110E7077}" dt="2021-12-05T09:21:34.494" v="4204"/>
          <ac:spMkLst>
            <pc:docMk/>
            <pc:sldMk cId="2513883075" sldId="356"/>
            <ac:spMk id="5" creationId="{19EAD4B0-4943-DA4F-86E4-42220D2BF46C}"/>
          </ac:spMkLst>
        </pc:spChg>
        <pc:spChg chg="add">
          <ac:chgData name="Pramod Joshi" userId="eed07de9e1831854" providerId="LiveId" clId="{61520DC5-8FD5-CB4E-AF97-9C23110E7077}" dt="2021-12-05T09:20:38.146" v="4176" actId="26606"/>
          <ac:spMkLst>
            <pc:docMk/>
            <pc:sldMk cId="2513883075" sldId="356"/>
            <ac:spMk id="10" creationId="{4522B21E-B2B9-4C72-9A71-C87EFD137480}"/>
          </ac:spMkLst>
        </pc:spChg>
        <pc:spChg chg="del">
          <ac:chgData name="Pramod Joshi" userId="eed07de9e1831854" providerId="LiveId" clId="{61520DC5-8FD5-CB4E-AF97-9C23110E7077}" dt="2021-12-05T09:20:29.854" v="4175"/>
          <ac:spMkLst>
            <pc:docMk/>
            <pc:sldMk cId="2513883075" sldId="356"/>
            <ac:spMk id="11" creationId="{4522B21E-B2B9-4C72-9A71-C87EFD137480}"/>
          </ac:spMkLst>
        </pc:spChg>
        <pc:spChg chg="add">
          <ac:chgData name="Pramod Joshi" userId="eed07de9e1831854" providerId="LiveId" clId="{61520DC5-8FD5-CB4E-AF97-9C23110E7077}" dt="2021-12-05T09:20:38.146" v="4176" actId="26606"/>
          <ac:spMkLst>
            <pc:docMk/>
            <pc:sldMk cId="2513883075" sldId="356"/>
            <ac:spMk id="12" creationId="{5EB7D2A2-F448-44D4-938C-DC84CBCB3B1E}"/>
          </ac:spMkLst>
        </pc:spChg>
        <pc:spChg chg="del">
          <ac:chgData name="Pramod Joshi" userId="eed07de9e1831854" providerId="LiveId" clId="{61520DC5-8FD5-CB4E-AF97-9C23110E7077}" dt="2021-12-05T09:20:29.854" v="4175"/>
          <ac:spMkLst>
            <pc:docMk/>
            <pc:sldMk cId="2513883075" sldId="356"/>
            <ac:spMk id="13" creationId="{5EB7D2A2-F448-44D4-938C-DC84CBCB3B1E}"/>
          </ac:spMkLst>
        </pc:spChg>
        <pc:spChg chg="add">
          <ac:chgData name="Pramod Joshi" userId="eed07de9e1831854" providerId="LiveId" clId="{61520DC5-8FD5-CB4E-AF97-9C23110E7077}" dt="2021-12-05T09:20:38.146" v="4176" actId="26606"/>
          <ac:spMkLst>
            <pc:docMk/>
            <pc:sldMk cId="2513883075" sldId="356"/>
            <ac:spMk id="14" creationId="{871AEA07-1E14-44B4-8E55-64EF049CD66F}"/>
          </ac:spMkLst>
        </pc:spChg>
        <pc:spChg chg="del">
          <ac:chgData name="Pramod Joshi" userId="eed07de9e1831854" providerId="LiveId" clId="{61520DC5-8FD5-CB4E-AF97-9C23110E7077}" dt="2021-12-05T09:20:29.854" v="4175"/>
          <ac:spMkLst>
            <pc:docMk/>
            <pc:sldMk cId="2513883075" sldId="356"/>
            <ac:spMk id="15" creationId="{871AEA07-1E14-44B4-8E55-64EF049CD66F}"/>
          </ac:spMkLst>
        </pc:spChg>
        <pc:cxnChg chg="add">
          <ac:chgData name="Pramod Joshi" userId="eed07de9e1831854" providerId="LiveId" clId="{61520DC5-8FD5-CB4E-AF97-9C23110E7077}" dt="2021-12-05T09:20:38.146" v="4176" actId="26606"/>
          <ac:cxnSpMkLst>
            <pc:docMk/>
            <pc:sldMk cId="2513883075" sldId="356"/>
            <ac:cxnSpMk id="16" creationId="{F7C8EA93-3210-4C62-99E9-153C275E3A87}"/>
          </ac:cxnSpMkLst>
        </pc:cxnChg>
        <pc:cxnChg chg="del">
          <ac:chgData name="Pramod Joshi" userId="eed07de9e1831854" providerId="LiveId" clId="{61520DC5-8FD5-CB4E-AF97-9C23110E7077}" dt="2021-12-05T09:20:29.854" v="4175"/>
          <ac:cxnSpMkLst>
            <pc:docMk/>
            <pc:sldMk cId="2513883075" sldId="356"/>
            <ac:cxnSpMk id="17" creationId="{F7C8EA93-3210-4C62-99E9-153C275E3A87}"/>
          </ac:cxnSpMkLst>
        </pc:cxnChg>
      </pc:sldChg>
      <pc:sldChg chg="addSp delSp modSp add mod setBg delDesignElem">
        <pc:chgData name="Pramod Joshi" userId="eed07de9e1831854" providerId="LiveId" clId="{61520DC5-8FD5-CB4E-AF97-9C23110E7077}" dt="2021-12-05T10:00:23.404" v="5515" actId="20577"/>
        <pc:sldMkLst>
          <pc:docMk/>
          <pc:sldMk cId="3405455134" sldId="357"/>
        </pc:sldMkLst>
        <pc:spChg chg="mod">
          <ac:chgData name="Pramod Joshi" userId="eed07de9e1831854" providerId="LiveId" clId="{61520DC5-8FD5-CB4E-AF97-9C23110E7077}" dt="2021-12-05T10:00:23.404" v="5515" actId="20577"/>
          <ac:spMkLst>
            <pc:docMk/>
            <pc:sldMk cId="3405455134" sldId="357"/>
            <ac:spMk id="5" creationId="{19EAD4B0-4943-DA4F-86E4-42220D2BF46C}"/>
          </ac:spMkLst>
        </pc:spChg>
        <pc:spChg chg="add">
          <ac:chgData name="Pramod Joshi" userId="eed07de9e1831854" providerId="LiveId" clId="{61520DC5-8FD5-CB4E-AF97-9C23110E7077}" dt="2021-12-05T09:45:52.402" v="4953" actId="26606"/>
          <ac:spMkLst>
            <pc:docMk/>
            <pc:sldMk cId="3405455134" sldId="357"/>
            <ac:spMk id="10" creationId="{9C7E0A2C-7C0A-4AAC-B3B0-6C12B2EBAE05}"/>
          </ac:spMkLst>
        </pc:spChg>
        <pc:spChg chg="del">
          <ac:chgData name="Pramod Joshi" userId="eed07de9e1831854" providerId="LiveId" clId="{61520DC5-8FD5-CB4E-AF97-9C23110E7077}" dt="2021-12-05T09:45:42.367" v="4952"/>
          <ac:spMkLst>
            <pc:docMk/>
            <pc:sldMk cId="3405455134" sldId="357"/>
            <ac:spMk id="11" creationId="{4522B21E-B2B9-4C72-9A71-C87EFD137480}"/>
          </ac:spMkLst>
        </pc:spChg>
        <pc:spChg chg="add">
          <ac:chgData name="Pramod Joshi" userId="eed07de9e1831854" providerId="LiveId" clId="{61520DC5-8FD5-CB4E-AF97-9C23110E7077}" dt="2021-12-05T09:45:52.402" v="4953" actId="26606"/>
          <ac:spMkLst>
            <pc:docMk/>
            <pc:sldMk cId="3405455134" sldId="357"/>
            <ac:spMk id="12" creationId="{5EB7D2A2-F448-44D4-938C-DC84CBCB3B1E}"/>
          </ac:spMkLst>
        </pc:spChg>
        <pc:spChg chg="del">
          <ac:chgData name="Pramod Joshi" userId="eed07de9e1831854" providerId="LiveId" clId="{61520DC5-8FD5-CB4E-AF97-9C23110E7077}" dt="2021-12-05T09:45:42.367" v="4952"/>
          <ac:spMkLst>
            <pc:docMk/>
            <pc:sldMk cId="3405455134" sldId="357"/>
            <ac:spMk id="13" creationId="{5EB7D2A2-F448-44D4-938C-DC84CBCB3B1E}"/>
          </ac:spMkLst>
        </pc:spChg>
        <pc:spChg chg="add">
          <ac:chgData name="Pramod Joshi" userId="eed07de9e1831854" providerId="LiveId" clId="{61520DC5-8FD5-CB4E-AF97-9C23110E7077}" dt="2021-12-05T09:45:52.402" v="4953" actId="26606"/>
          <ac:spMkLst>
            <pc:docMk/>
            <pc:sldMk cId="3405455134" sldId="357"/>
            <ac:spMk id="14" creationId="{871AEA07-1E14-44B4-8E55-64EF049CD66F}"/>
          </ac:spMkLst>
        </pc:spChg>
        <pc:spChg chg="del">
          <ac:chgData name="Pramod Joshi" userId="eed07de9e1831854" providerId="LiveId" clId="{61520DC5-8FD5-CB4E-AF97-9C23110E7077}" dt="2021-12-05T09:45:42.367" v="4952"/>
          <ac:spMkLst>
            <pc:docMk/>
            <pc:sldMk cId="3405455134" sldId="357"/>
            <ac:spMk id="15" creationId="{871AEA07-1E14-44B4-8E55-64EF049CD66F}"/>
          </ac:spMkLst>
        </pc:spChg>
        <pc:cxnChg chg="add">
          <ac:chgData name="Pramod Joshi" userId="eed07de9e1831854" providerId="LiveId" clId="{61520DC5-8FD5-CB4E-AF97-9C23110E7077}" dt="2021-12-05T09:45:52.402" v="4953" actId="26606"/>
          <ac:cxnSpMkLst>
            <pc:docMk/>
            <pc:sldMk cId="3405455134" sldId="357"/>
            <ac:cxnSpMk id="16" creationId="{F7C8EA93-3210-4C62-99E9-153C275E3A87}"/>
          </ac:cxnSpMkLst>
        </pc:cxnChg>
        <pc:cxnChg chg="del">
          <ac:chgData name="Pramod Joshi" userId="eed07de9e1831854" providerId="LiveId" clId="{61520DC5-8FD5-CB4E-AF97-9C23110E7077}" dt="2021-12-05T09:45:42.367" v="4952"/>
          <ac:cxnSpMkLst>
            <pc:docMk/>
            <pc:sldMk cId="3405455134" sldId="357"/>
            <ac:cxnSpMk id="17" creationId="{F7C8EA93-3210-4C62-99E9-153C275E3A87}"/>
          </ac:cxnSpMkLst>
        </pc:cxnChg>
      </pc:sldChg>
      <pc:sldChg chg="addSp modSp new mod setBg">
        <pc:chgData name="Pramod Joshi" userId="eed07de9e1831854" providerId="LiveId" clId="{61520DC5-8FD5-CB4E-AF97-9C23110E7077}" dt="2021-12-05T09:59:46.889" v="5500"/>
        <pc:sldMkLst>
          <pc:docMk/>
          <pc:sldMk cId="502947911" sldId="358"/>
        </pc:sldMkLst>
        <pc:spChg chg="mod">
          <ac:chgData name="Pramod Joshi" userId="eed07de9e1831854" providerId="LiveId" clId="{61520DC5-8FD5-CB4E-AF97-9C23110E7077}" dt="2021-12-05T09:59:05.049" v="5494" actId="255"/>
          <ac:spMkLst>
            <pc:docMk/>
            <pc:sldMk cId="502947911" sldId="358"/>
            <ac:spMk id="2" creationId="{7713F40D-18D7-7745-A7A4-4C83D1FD0B75}"/>
          </ac:spMkLst>
        </pc:spChg>
        <pc:spChg chg="mod">
          <ac:chgData name="Pramod Joshi" userId="eed07de9e1831854" providerId="LiveId" clId="{61520DC5-8FD5-CB4E-AF97-9C23110E7077}" dt="2021-12-05T09:59:46.889" v="5500"/>
          <ac:spMkLst>
            <pc:docMk/>
            <pc:sldMk cId="502947911" sldId="358"/>
            <ac:spMk id="3" creationId="{70B54172-0AAC-FD42-BC14-2A9D27EC6E03}"/>
          </ac:spMkLst>
        </pc:spChg>
        <pc:spChg chg="add">
          <ac:chgData name="Pramod Joshi" userId="eed07de9e1831854" providerId="LiveId" clId="{61520DC5-8FD5-CB4E-AF97-9C23110E7077}" dt="2021-12-05T09:58:53.175" v="5492" actId="26606"/>
          <ac:spMkLst>
            <pc:docMk/>
            <pc:sldMk cId="502947911" sldId="358"/>
            <ac:spMk id="8" creationId="{DBF61EA3-B236-439E-9C0B-340980D56BEE}"/>
          </ac:spMkLst>
        </pc:spChg>
        <pc:spChg chg="add">
          <ac:chgData name="Pramod Joshi" userId="eed07de9e1831854" providerId="LiveId" clId="{61520DC5-8FD5-CB4E-AF97-9C23110E7077}" dt="2021-12-05T09:58:53.175" v="5492" actId="26606"/>
          <ac:spMkLst>
            <pc:docMk/>
            <pc:sldMk cId="502947911" sldId="358"/>
            <ac:spMk id="14" creationId="{E659831F-0D9A-4C63-9EBB-8435B85A440F}"/>
          </ac:spMkLst>
        </pc:spChg>
        <pc:grpChg chg="add">
          <ac:chgData name="Pramod Joshi" userId="eed07de9e1831854" providerId="LiveId" clId="{61520DC5-8FD5-CB4E-AF97-9C23110E7077}" dt="2021-12-05T09:58:53.175" v="5492" actId="26606"/>
          <ac:grpSpMkLst>
            <pc:docMk/>
            <pc:sldMk cId="502947911" sldId="358"/>
            <ac:grpSpMk id="10" creationId="{28FAF094-D087-493F-8DF9-A486C2D6BBAA}"/>
          </ac:grpSpMkLst>
        </pc:grpChg>
      </pc:sldChg>
      <pc:sldChg chg="addSp modSp new mod setBg">
        <pc:chgData name="Pramod Joshi" userId="eed07de9e1831854" providerId="LiveId" clId="{61520DC5-8FD5-CB4E-AF97-9C23110E7077}" dt="2021-12-05T10:29:57.772" v="6388"/>
        <pc:sldMkLst>
          <pc:docMk/>
          <pc:sldMk cId="3343551380" sldId="359"/>
        </pc:sldMkLst>
        <pc:spChg chg="mod">
          <ac:chgData name="Pramod Joshi" userId="eed07de9e1831854" providerId="LiveId" clId="{61520DC5-8FD5-CB4E-AF97-9C23110E7077}" dt="2021-12-05T10:29:57.772" v="6388"/>
          <ac:spMkLst>
            <pc:docMk/>
            <pc:sldMk cId="3343551380" sldId="359"/>
            <ac:spMk id="2" creationId="{0D237998-3743-3447-8458-B598ACE7F5EE}"/>
          </ac:spMkLst>
        </pc:spChg>
        <pc:spChg chg="mod">
          <ac:chgData name="Pramod Joshi" userId="eed07de9e1831854" providerId="LiveId" clId="{61520DC5-8FD5-CB4E-AF97-9C23110E7077}" dt="2021-12-05T10:29:01.264" v="6380"/>
          <ac:spMkLst>
            <pc:docMk/>
            <pc:sldMk cId="3343551380" sldId="359"/>
            <ac:spMk id="3" creationId="{E47F0C53-2853-A34F-8831-1FBAB5F95D83}"/>
          </ac:spMkLst>
        </pc:spChg>
        <pc:spChg chg="add">
          <ac:chgData name="Pramod Joshi" userId="eed07de9e1831854" providerId="LiveId" clId="{61520DC5-8FD5-CB4E-AF97-9C23110E7077}" dt="2021-12-05T10:27:17.433" v="6354" actId="26606"/>
          <ac:spMkLst>
            <pc:docMk/>
            <pc:sldMk cId="3343551380" sldId="359"/>
            <ac:spMk id="8" creationId="{DBF61EA3-B236-439E-9C0B-340980D56BEE}"/>
          </ac:spMkLst>
        </pc:spChg>
        <pc:spChg chg="add">
          <ac:chgData name="Pramod Joshi" userId="eed07de9e1831854" providerId="LiveId" clId="{61520DC5-8FD5-CB4E-AF97-9C23110E7077}" dt="2021-12-05T10:27:17.433" v="6354" actId="26606"/>
          <ac:spMkLst>
            <pc:docMk/>
            <pc:sldMk cId="3343551380" sldId="359"/>
            <ac:spMk id="14" creationId="{E659831F-0D9A-4C63-9EBB-8435B85A440F}"/>
          </ac:spMkLst>
        </pc:spChg>
        <pc:grpChg chg="add">
          <ac:chgData name="Pramod Joshi" userId="eed07de9e1831854" providerId="LiveId" clId="{61520DC5-8FD5-CB4E-AF97-9C23110E7077}" dt="2021-12-05T10:27:17.433" v="6354" actId="26606"/>
          <ac:grpSpMkLst>
            <pc:docMk/>
            <pc:sldMk cId="3343551380" sldId="359"/>
            <ac:grpSpMk id="10" creationId="{28FAF094-D087-493F-8DF9-A486C2D6BBAA}"/>
          </ac:grpSpMkLst>
        </pc:grpChg>
      </pc:sldChg>
      <pc:sldChg chg="addSp delSp modSp new mod setBg modClrScheme chgLayout">
        <pc:chgData name="Pramod Joshi" userId="eed07de9e1831854" providerId="LiveId" clId="{61520DC5-8FD5-CB4E-AF97-9C23110E7077}" dt="2021-12-06T08:42:29.821" v="6542" actId="207"/>
        <pc:sldMkLst>
          <pc:docMk/>
          <pc:sldMk cId="2135707549" sldId="360"/>
        </pc:sldMkLst>
        <pc:spChg chg="del mod ord">
          <ac:chgData name="Pramod Joshi" userId="eed07de9e1831854" providerId="LiveId" clId="{61520DC5-8FD5-CB4E-AF97-9C23110E7077}" dt="2021-12-05T10:30:36.222" v="6390" actId="700"/>
          <ac:spMkLst>
            <pc:docMk/>
            <pc:sldMk cId="2135707549" sldId="360"/>
            <ac:spMk id="2" creationId="{22C682C8-31D0-5245-A039-7F47113EE630}"/>
          </ac:spMkLst>
        </pc:spChg>
        <pc:spChg chg="del mod ord">
          <ac:chgData name="Pramod Joshi" userId="eed07de9e1831854" providerId="LiveId" clId="{61520DC5-8FD5-CB4E-AF97-9C23110E7077}" dt="2021-12-05T10:30:36.222" v="6390" actId="700"/>
          <ac:spMkLst>
            <pc:docMk/>
            <pc:sldMk cId="2135707549" sldId="360"/>
            <ac:spMk id="3" creationId="{0D7EDDAA-F3F7-364E-8450-875878A896C4}"/>
          </ac:spMkLst>
        </pc:spChg>
        <pc:spChg chg="add mod ord">
          <ac:chgData name="Pramod Joshi" userId="eed07de9e1831854" providerId="LiveId" clId="{61520DC5-8FD5-CB4E-AF97-9C23110E7077}" dt="2021-12-06T08:42:29.821" v="6542" actId="207"/>
          <ac:spMkLst>
            <pc:docMk/>
            <pc:sldMk cId="2135707549" sldId="360"/>
            <ac:spMk id="4" creationId="{CCBC8B15-D637-6D4F-84D2-025EA8E19BAB}"/>
          </ac:spMkLst>
        </pc:spChg>
        <pc:spChg chg="add del mod ord">
          <ac:chgData name="Pramod Joshi" userId="eed07de9e1831854" providerId="LiveId" clId="{61520DC5-8FD5-CB4E-AF97-9C23110E7077}" dt="2021-12-05T10:30:40.225" v="6391" actId="478"/>
          <ac:spMkLst>
            <pc:docMk/>
            <pc:sldMk cId="2135707549" sldId="360"/>
            <ac:spMk id="5" creationId="{F1723006-D5A3-5845-AF4E-EC4EA135BED6}"/>
          </ac:spMkLst>
        </pc:spChg>
        <pc:spChg chg="add">
          <ac:chgData name="Pramod Joshi" userId="eed07de9e1831854" providerId="LiveId" clId="{61520DC5-8FD5-CB4E-AF97-9C23110E7077}" dt="2021-12-05T10:31:09.252" v="6403" actId="26606"/>
          <ac:spMkLst>
            <pc:docMk/>
            <pc:sldMk cId="2135707549" sldId="360"/>
            <ac:spMk id="9" creationId="{A7895A40-19A4-42D6-9D30-DBC1E8002635}"/>
          </ac:spMkLst>
        </pc:spChg>
        <pc:spChg chg="add">
          <ac:chgData name="Pramod Joshi" userId="eed07de9e1831854" providerId="LiveId" clId="{61520DC5-8FD5-CB4E-AF97-9C23110E7077}" dt="2021-12-05T10:31:09.252" v="6403" actId="26606"/>
          <ac:spMkLst>
            <pc:docMk/>
            <pc:sldMk cId="2135707549" sldId="360"/>
            <ac:spMk id="11" creationId="{02F429C4-ABC9-46FC-818A-B5429CDE4A96}"/>
          </ac:spMkLst>
        </pc:spChg>
        <pc:spChg chg="add">
          <ac:chgData name="Pramod Joshi" userId="eed07de9e1831854" providerId="LiveId" clId="{61520DC5-8FD5-CB4E-AF97-9C23110E7077}" dt="2021-12-05T10:31:09.252" v="6403" actId="26606"/>
          <ac:spMkLst>
            <pc:docMk/>
            <pc:sldMk cId="2135707549" sldId="360"/>
            <ac:spMk id="13" creationId="{2CEF98E4-3709-4952-8F42-2305CCE34FA3}"/>
          </ac:spMkLst>
        </pc:spChg>
        <pc:spChg chg="add">
          <ac:chgData name="Pramod Joshi" userId="eed07de9e1831854" providerId="LiveId" clId="{61520DC5-8FD5-CB4E-AF97-9C23110E7077}" dt="2021-12-05T10:31:09.252" v="6403" actId="26606"/>
          <ac:spMkLst>
            <pc:docMk/>
            <pc:sldMk cId="2135707549" sldId="360"/>
            <ac:spMk id="15" creationId="{F10BCCF5-D685-47FF-B675-647EAEB72C8E}"/>
          </ac:spMkLst>
        </pc:spChg>
        <pc:spChg chg="add">
          <ac:chgData name="Pramod Joshi" userId="eed07de9e1831854" providerId="LiveId" clId="{61520DC5-8FD5-CB4E-AF97-9C23110E7077}" dt="2021-12-05T10:31:09.252" v="6403" actId="26606"/>
          <ac:spMkLst>
            <pc:docMk/>
            <pc:sldMk cId="2135707549" sldId="360"/>
            <ac:spMk id="17" creationId="{B0EE8A42-107A-4D4C-8D56-BBAE95C7FC0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% Holdings and Operated area</a:t>
            </a:r>
          </a:p>
        </c:rich>
      </c:tx>
      <c:overlay val="0"/>
      <c:spPr>
        <a:noFill/>
        <a:ln>
          <a:solidFill>
            <a:srgbClr val="00206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Marginal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Holding  1970-71</c:v>
                </c:pt>
                <c:pt idx="1">
                  <c:v>Holding 2015-16</c:v>
                </c:pt>
                <c:pt idx="2">
                  <c:v>Area 1970-71</c:v>
                </c:pt>
                <c:pt idx="3">
                  <c:v>Area 2015-16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51</c:v>
                </c:pt>
                <c:pt idx="1">
                  <c:v>68</c:v>
                </c:pt>
                <c:pt idx="2">
                  <c:v>10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AD-C041-94F6-45A590D6E5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Small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Holding  1970-71</c:v>
                </c:pt>
                <c:pt idx="1">
                  <c:v>Holding 2015-16</c:v>
                </c:pt>
                <c:pt idx="2">
                  <c:v>Area 1970-71</c:v>
                </c:pt>
                <c:pt idx="3">
                  <c:v>Area 2015-16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19</c:v>
                </c:pt>
                <c:pt idx="1">
                  <c:v>18</c:v>
                </c:pt>
                <c:pt idx="2">
                  <c:v>12</c:v>
                </c:pt>
                <c:pt idx="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AD-C041-94F6-45A590D6E5D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Semi medium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Holding  1970-71</c:v>
                </c:pt>
                <c:pt idx="1">
                  <c:v>Holding 2015-16</c:v>
                </c:pt>
                <c:pt idx="2">
                  <c:v>Area 1970-71</c:v>
                </c:pt>
                <c:pt idx="3">
                  <c:v>Area 2015-16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15</c:v>
                </c:pt>
                <c:pt idx="1">
                  <c:v>9</c:v>
                </c:pt>
                <c:pt idx="2">
                  <c:v>18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AD-C041-94F6-45A590D6E5D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medium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Holding  1970-71</c:v>
                </c:pt>
                <c:pt idx="1">
                  <c:v>Holding 2015-16</c:v>
                </c:pt>
                <c:pt idx="2">
                  <c:v>Area 1970-71</c:v>
                </c:pt>
                <c:pt idx="3">
                  <c:v>Area 2015-16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11</c:v>
                </c:pt>
                <c:pt idx="1">
                  <c:v>4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AD-C041-94F6-45A590D6E5D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large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Holding  1970-71</c:v>
                </c:pt>
                <c:pt idx="1">
                  <c:v>Holding 2015-16</c:v>
                </c:pt>
                <c:pt idx="2">
                  <c:v>Area 1970-71</c:v>
                </c:pt>
                <c:pt idx="3">
                  <c:v>Area 2015-16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4</c:v>
                </c:pt>
                <c:pt idx="1">
                  <c:v>1</c:v>
                </c:pt>
                <c:pt idx="2">
                  <c:v>30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AD-C041-94F6-45A590D6E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8779440"/>
        <c:axId val="918781088"/>
      </c:barChart>
      <c:catAx>
        <c:axId val="91877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C00000"/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en-US"/>
          </a:p>
        </c:txPr>
        <c:crossAx val="918781088"/>
        <c:crosses val="autoZero"/>
        <c:auto val="1"/>
        <c:lblAlgn val="ctr"/>
        <c:lblOffset val="100"/>
        <c:noMultiLvlLbl val="0"/>
      </c:catAx>
      <c:valAx>
        <c:axId val="91878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en-US"/>
          </a:p>
        </c:txPr>
        <c:crossAx val="918779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rgbClr val="002060"/>
              </a:solidFill>
              <a:latin typeface="Garamond" panose="020204040303010108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206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Demand &amp; Supply driven FPOs</a:t>
            </a:r>
          </a:p>
          <a:p>
            <a:pPr>
              <a:defRPr/>
            </a:pPr>
            <a:r>
              <a:rPr lang="en-US" sz="1400" b="1" dirty="0">
                <a:solidFill>
                  <a:srgbClr val="002060"/>
                </a:solidFill>
                <a:latin typeface="Garamond" panose="02020404030301010803" pitchFamily="18" charset="0"/>
              </a:rPr>
              <a:t>(Source:</a:t>
            </a:r>
            <a:r>
              <a:rPr lang="en-US" sz="1400" b="1" baseline="0" dirty="0">
                <a:solidFill>
                  <a:srgbClr val="002060"/>
                </a:solidFill>
                <a:latin typeface="Garamond" panose="02020404030301010803" pitchFamily="18" charset="0"/>
              </a:rPr>
              <a:t> Devesh Roy et al 2020)</a:t>
            </a:r>
            <a:endParaRPr lang="en-US" sz="1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Demand-FPO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Revenue gains</c:v>
                </c:pt>
                <c:pt idx="1">
                  <c:v>New information</c:v>
                </c:pt>
                <c:pt idx="2">
                  <c:v>Access to input</c:v>
                </c:pt>
                <c:pt idx="3">
                  <c:v>Better prices</c:v>
                </c:pt>
                <c:pt idx="4">
                  <c:v>Better value addition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98</c:v>
                </c:pt>
                <c:pt idx="1">
                  <c:v>82</c:v>
                </c:pt>
                <c:pt idx="2">
                  <c:v>68</c:v>
                </c:pt>
                <c:pt idx="3">
                  <c:v>29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0C-D144-91C3-32959951B3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Supply-FPO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Revenue gains</c:v>
                </c:pt>
                <c:pt idx="1">
                  <c:v>New information</c:v>
                </c:pt>
                <c:pt idx="2">
                  <c:v>Access to input</c:v>
                </c:pt>
                <c:pt idx="3">
                  <c:v>Better prices</c:v>
                </c:pt>
                <c:pt idx="4">
                  <c:v>Better value addition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64</c:v>
                </c:pt>
                <c:pt idx="1">
                  <c:v>70</c:v>
                </c:pt>
                <c:pt idx="2">
                  <c:v>25</c:v>
                </c:pt>
                <c:pt idx="3">
                  <c:v>13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0C-D144-91C3-32959951B3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0069343"/>
        <c:axId val="900176239"/>
      </c:barChart>
      <c:catAx>
        <c:axId val="900069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0176239"/>
        <c:crosses val="autoZero"/>
        <c:auto val="1"/>
        <c:lblAlgn val="ctr"/>
        <c:lblOffset val="100"/>
        <c:noMultiLvlLbl val="0"/>
      </c:catAx>
      <c:valAx>
        <c:axId val="900176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0069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rgbClr val="C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206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F3C3B-A248-C449-9EAD-7C7A9E4BA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49615E-90B3-424C-ADD6-287D6C31A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E74C0-46FE-0D42-AE59-ED5CDC50F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94EDE-0E91-9841-9296-4EE2B5568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28173-D3A8-5B45-9352-030D962C9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B7590-7515-6E45-BC52-1D01DE4E7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B2FB4-9B69-7547-9EB5-8C0D75B7F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B1EF0-FC09-DD40-ACA9-46F37C072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33070-E1B7-8B4C-9514-9EAAF79B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3207B-1233-6142-989C-8E143A249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E7B52B-7ECF-F743-A8C5-30D729D79D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4291A-E951-EE40-8F77-168FFD74D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56732-D37C-1C49-9213-6BC784E67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47F1D-7E97-DD4B-B2A8-AFA7C0100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4872E-2E9C-8648-BDF5-66DD8BE89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3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8F7C0-E3F4-424B-955C-0D734DC5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C201A-B0F0-914A-988A-CFD4FAE40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2D9CF-02CB-A742-96FB-8F3DA33CE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6F212-B041-504E-87CA-D818CCF16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0FE60-3ABD-C945-9139-F79DBF54B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9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4365C-69DD-2E4E-B159-F0FAF57DC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EEA6E-3F75-7E47-83B3-627A641B6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5334C-B9F7-9942-9C32-47950C5D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BCF6D-985F-8B49-9B2B-E8F95C9A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C5D15-E64A-7946-BB50-82AFBDA4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4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AA14D-6EEA-7E41-AC74-4495D4022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C2134-F06F-9F44-8433-1DA6EB56F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5B8F0-BDA5-E540-905E-EB578F5ED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7A747-B6F9-FE47-A663-56CFA9B4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273C5-F03C-9C4B-885E-61BD4759A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D70FB-0ECA-8E45-98DA-90BE58BA1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19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F45D8-F963-8545-8255-9D8880314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71C1C-A1C6-2C41-B057-4B0B7CAF7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FE6F5-6653-C944-AB05-FA65F7C4B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727EB0-02A6-8B45-93E8-52D16388C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A8DACD-234E-7141-B753-2F4ACD383F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5D5268-B4B9-5046-9FF4-03FE09C5B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67F03A-4367-A241-BD28-684A89DED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946E11-D015-0641-94C6-2BD8C9BA9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6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52339-12F7-3243-BF41-ED96D50E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A26BF1-AE4E-244D-8888-3DD40B5CA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554DC-038A-3744-8F6B-93E0780FE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15946C-27E8-BF49-9A1A-8D844DC4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7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56E6D3-AB99-C74B-816F-1D538A52A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B13A98-DDFA-0E4F-8125-0401D8360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7D533-ED2D-FE48-89D4-FEAAB408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3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F8134-63ED-0244-A5DB-05EA4513F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5342A-AE62-8D40-81F6-40E34A1B1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4DA31A-F58E-F94B-AD5C-BC05BA5E7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C1F0E-E6C0-EE40-9786-DF1EBDB30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A787A-9109-9846-9219-987DD6576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E3C4B-7053-A740-9828-20714DE4F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68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1B4C1-0020-E646-8006-C8DA8F812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C6E2A8-64FD-6A46-837B-C7C2F2A9B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F2C29-66F5-E148-8441-CDE67842E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A8081-39C3-CF44-8E78-285E858C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301FB-EC4D-A843-AF0F-4137484B3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F7E7F-7F67-444F-86A1-83737DE3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7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2A2902-E603-204B-8836-4D8996552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C23DD-FC30-9244-BD8B-CC7A4E88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ED34E-9CFA-5947-B036-4332C26467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B1A1-CF40-864A-901F-81F558B4D84C}" type="datetimeFigureOut">
              <a:rPr lang="en-US" smtClean="0"/>
              <a:t>12/4/21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49891-B693-4744-8D6E-5A8785367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171C3-311B-D049-92CE-BA2AAC40A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76901-81EF-7D49-AE82-A5E59052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7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kj.in@outlook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2.wmf"/><Relationship Id="rId7" Type="http://schemas.openxmlformats.org/officeDocument/2006/relationships/hyperlink" Target="https://www.google.co.in/imgres?imgurl&amp;imgrefurl=http://www.yoga24x7.org/chickpea-curry/&amp;h=0&amp;w=0&amp;sz=1&amp;tbnid=Jd7fEWrq9UFkZM&amp;tbnh=199&amp;tbnw=254&amp;zoom=1&amp;docid=edmoWnGc38d-2M&amp;hl=en&amp;ei=NV5IUtLVKoj4rQf7sIGICQ&amp;ved=0CAEQsCU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7E0A2C-7C0A-4AAC-B3B0-6C12B2EBA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C0A127-D04B-D646-8EB2-E50972B64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8587"/>
            <a:ext cx="9144000" cy="169533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Garamond" panose="02020404030301010803" pitchFamily="18" charset="0"/>
              </a:rPr>
              <a:t>Emerging Institutions in Agriculture for Incentivizing Smallholders in India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FB709-30E6-4D44-9444-F474FCD4C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9144000" cy="2183624"/>
          </a:xfrm>
        </p:spPr>
        <p:txBody>
          <a:bodyPr>
            <a:normAutofit fontScale="92500" lnSpcReduction="10000"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Bradley Hand" pitchFamily="2" charset="77"/>
              </a:rPr>
              <a:t>P K Joshi</a:t>
            </a:r>
          </a:p>
          <a:p>
            <a:r>
              <a:rPr lang="en-US" sz="3200" dirty="0">
                <a:solidFill>
                  <a:srgbClr val="002060"/>
                </a:solidFill>
              </a:rPr>
              <a:t>President</a:t>
            </a:r>
          </a:p>
          <a:p>
            <a:r>
              <a:rPr lang="en-US" sz="3200" dirty="0">
                <a:solidFill>
                  <a:srgbClr val="002060"/>
                </a:solidFill>
              </a:rPr>
              <a:t>Agricultural Economics Research Association (India)</a:t>
            </a:r>
          </a:p>
          <a:p>
            <a:r>
              <a:rPr lang="en-US" sz="3200" dirty="0">
                <a:solidFill>
                  <a:srgbClr val="002060"/>
                </a:solidFill>
              </a:rPr>
              <a:t>E-mail: </a:t>
            </a:r>
            <a:r>
              <a:rPr lang="en-US" sz="320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pkj.in@outlook.com</a:t>
            </a:r>
            <a:endParaRPr lang="en-US" sz="3200" dirty="0">
              <a:solidFill>
                <a:srgbClr val="002060"/>
              </a:solidFill>
            </a:endParaRPr>
          </a:p>
          <a:p>
            <a:endParaRPr lang="en-US" sz="19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75D89BE-8D78-DC4E-9DC5-ED2398629F10}"/>
              </a:ext>
            </a:extLst>
          </p:cNvPr>
          <p:cNvSpPr txBox="1"/>
          <p:nvPr/>
        </p:nvSpPr>
        <p:spPr>
          <a:xfrm>
            <a:off x="2040673" y="5553307"/>
            <a:ext cx="9377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Plenary lecture in the Asian Society of Agricultural Economics on 7 Dec 2021, Beijing, </a:t>
            </a:r>
            <a:r>
              <a:rPr lang="en-US" b="1" dirty="0" err="1">
                <a:solidFill>
                  <a:srgbClr val="002060"/>
                </a:solidFill>
                <a:latin typeface="Garamond" panose="02020404030301010803" pitchFamily="18" charset="0"/>
              </a:rPr>
              <a:t>Chiana</a:t>
            </a:r>
            <a:endParaRPr lang="en-US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50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18693C7-3BC8-114A-835B-F5D28B47E01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Challenges in forming and implementing FPOs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D41268-0A89-A142-93E0-9D91A1082F0A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Inadequate awareness about benefits of FPOs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Heterogeneity of farmers discourage to come together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Size of holding, caste, religion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Political affiliation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Dissimilar resources, soil and water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Lack of technical and legal knowledge of various Acts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Poor forward linkages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Non-availability of competent authority for hand-holding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6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Contract framing: what attract smallholders?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4"/>
            <a:ext cx="10515600" cy="4504837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66"/>
                </a:solidFill>
                <a:latin typeface="Garamond" panose="02020404030301010803" pitchFamily="18" charset="0"/>
              </a:rPr>
              <a:t>Assured prices and procurement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rgbClr val="000066"/>
                </a:solidFill>
                <a:latin typeface="Garamond" panose="02020404030301010803" pitchFamily="18" charset="0"/>
              </a:rPr>
              <a:t>Higher profit</a:t>
            </a:r>
            <a:r>
              <a:rPr lang="en-US" sz="2800" b="1" dirty="0">
                <a:latin typeface="Garamond" panose="02020404030301010803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Access to better technology and lower transaction costs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rgbClr val="000066"/>
                </a:solidFill>
                <a:latin typeface="Garamond" panose="02020404030301010803" pitchFamily="18" charset="0"/>
              </a:rPr>
              <a:t>More gains to smallholders than the large farmers 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rgbClr val="000066"/>
                </a:solidFill>
                <a:latin typeface="Garamond" panose="02020404030301010803" pitchFamily="18" charset="0"/>
              </a:rPr>
              <a:t>Farmers receive higher prices</a:t>
            </a:r>
          </a:p>
          <a:p>
            <a:pPr lvl="1" eaLnBrk="1" hangingPunct="1">
              <a:defRPr/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5-20% higher in vegetables (SAFAL case study in India)</a:t>
            </a:r>
          </a:p>
          <a:p>
            <a:pPr lvl="1" eaLnBrk="1" hangingPunct="1">
              <a:defRPr/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25% higher in broiler (</a:t>
            </a:r>
            <a:r>
              <a:rPr lang="en-US" b="1" dirty="0" err="1">
                <a:solidFill>
                  <a:srgbClr val="C00000"/>
                </a:solidFill>
                <a:latin typeface="Garamond" panose="02020404030301010803" pitchFamily="18" charset="0"/>
              </a:rPr>
              <a:t>Venkateshwara</a:t>
            </a: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 Hatcheries case study)</a:t>
            </a:r>
          </a:p>
          <a:p>
            <a:pPr lvl="1" eaLnBrk="1" hangingPunct="1">
              <a:defRPr/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4% higher in milk (Nestle case study in India)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rgbClr val="000066"/>
                </a:solidFill>
                <a:latin typeface="Garamond" panose="02020404030301010803" pitchFamily="18" charset="0"/>
              </a:rPr>
              <a:t>Risk is shared </a:t>
            </a:r>
          </a:p>
          <a:p>
            <a:pPr lvl="1" eaLnBrk="1" hangingPunct="1">
              <a:defRPr/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As high as 88% risk is shifted by producers to the firm</a:t>
            </a:r>
          </a:p>
        </p:txBody>
      </p:sp>
    </p:spTree>
    <p:extLst>
      <p:ext uri="{BB962C8B-B14F-4D97-AF65-F5344CB8AC3E}">
        <p14:creationId xmlns:p14="http://schemas.microsoft.com/office/powerpoint/2010/main" val="1091705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alt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Problems in Contract Farming and Conditions for Success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793660" y="2408663"/>
            <a:ext cx="10143668" cy="3626377"/>
          </a:xfrm>
        </p:spPr>
        <p:txBody>
          <a:bodyPr anchor="ctr">
            <a:normAutofit lnSpcReduction="10000"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Low marketable surplus and heterogenous product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Breach of contract</a:t>
            </a:r>
          </a:p>
          <a:p>
            <a:pPr lvl="1" eaLnBrk="1" hangingPunct="1">
              <a:defRPr/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Producer or the firm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Low bargaining power of smallholders</a:t>
            </a:r>
          </a:p>
          <a:p>
            <a:pPr lvl="1" eaLnBrk="1" hangingPunct="1">
              <a:defRPr/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Low volume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Asset specialization</a:t>
            </a:r>
          </a:p>
          <a:p>
            <a:pPr lvl="1" eaLnBrk="1" hangingPunct="1">
              <a:defRPr/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Restricts change in production portfolio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Dependency on the firm in the long-run</a:t>
            </a:r>
          </a:p>
          <a:p>
            <a:pPr lvl="1" eaLnBrk="1" hangingPunct="1">
              <a:defRPr/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Access to market, information and technology </a:t>
            </a:r>
          </a:p>
          <a:p>
            <a:pPr lvl="1" eaLnBrk="1" hangingPunct="1">
              <a:defRPr/>
            </a:pP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2417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9EAD4B0-4943-DA4F-86E4-42220D2B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  <a:custGeom>
            <a:avLst/>
            <a:gdLst>
              <a:gd name="connsiteX0" fmla="*/ 0 w 9144000"/>
              <a:gd name="connsiteY0" fmla="*/ 0 h 3274592"/>
              <a:gd name="connsiteX1" fmla="*/ 297180 w 9144000"/>
              <a:gd name="connsiteY1" fmla="*/ 0 h 3274592"/>
              <a:gd name="connsiteX2" fmla="*/ 960120 w 9144000"/>
              <a:gd name="connsiteY2" fmla="*/ 0 h 3274592"/>
              <a:gd name="connsiteX3" fmla="*/ 1623060 w 9144000"/>
              <a:gd name="connsiteY3" fmla="*/ 0 h 3274592"/>
              <a:gd name="connsiteX4" fmla="*/ 2377440 w 9144000"/>
              <a:gd name="connsiteY4" fmla="*/ 0 h 3274592"/>
              <a:gd name="connsiteX5" fmla="*/ 2674620 w 9144000"/>
              <a:gd name="connsiteY5" fmla="*/ 0 h 3274592"/>
              <a:gd name="connsiteX6" fmla="*/ 3154680 w 9144000"/>
              <a:gd name="connsiteY6" fmla="*/ 0 h 3274592"/>
              <a:gd name="connsiteX7" fmla="*/ 3451860 w 9144000"/>
              <a:gd name="connsiteY7" fmla="*/ 0 h 3274592"/>
              <a:gd name="connsiteX8" fmla="*/ 3931920 w 9144000"/>
              <a:gd name="connsiteY8" fmla="*/ 0 h 3274592"/>
              <a:gd name="connsiteX9" fmla="*/ 4503420 w 9144000"/>
              <a:gd name="connsiteY9" fmla="*/ 0 h 3274592"/>
              <a:gd name="connsiteX10" fmla="*/ 5074920 w 9144000"/>
              <a:gd name="connsiteY10" fmla="*/ 0 h 3274592"/>
              <a:gd name="connsiteX11" fmla="*/ 5646420 w 9144000"/>
              <a:gd name="connsiteY11" fmla="*/ 0 h 3274592"/>
              <a:gd name="connsiteX12" fmla="*/ 5943600 w 9144000"/>
              <a:gd name="connsiteY12" fmla="*/ 0 h 3274592"/>
              <a:gd name="connsiteX13" fmla="*/ 6240780 w 9144000"/>
              <a:gd name="connsiteY13" fmla="*/ 0 h 3274592"/>
              <a:gd name="connsiteX14" fmla="*/ 6812280 w 9144000"/>
              <a:gd name="connsiteY14" fmla="*/ 0 h 3274592"/>
              <a:gd name="connsiteX15" fmla="*/ 7200900 w 9144000"/>
              <a:gd name="connsiteY15" fmla="*/ 0 h 3274592"/>
              <a:gd name="connsiteX16" fmla="*/ 7589520 w 9144000"/>
              <a:gd name="connsiteY16" fmla="*/ 0 h 3274592"/>
              <a:gd name="connsiteX17" fmla="*/ 8161020 w 9144000"/>
              <a:gd name="connsiteY17" fmla="*/ 0 h 3274592"/>
              <a:gd name="connsiteX18" fmla="*/ 8641080 w 9144000"/>
              <a:gd name="connsiteY18" fmla="*/ 0 h 3274592"/>
              <a:gd name="connsiteX19" fmla="*/ 9144000 w 9144000"/>
              <a:gd name="connsiteY19" fmla="*/ 0 h 3274592"/>
              <a:gd name="connsiteX20" fmla="*/ 9144000 w 9144000"/>
              <a:gd name="connsiteY20" fmla="*/ 447528 h 3274592"/>
              <a:gd name="connsiteX21" fmla="*/ 9144000 w 9144000"/>
              <a:gd name="connsiteY21" fmla="*/ 1026039 h 3274592"/>
              <a:gd name="connsiteX22" fmla="*/ 9144000 w 9144000"/>
              <a:gd name="connsiteY22" fmla="*/ 1637296 h 3274592"/>
              <a:gd name="connsiteX23" fmla="*/ 9144000 w 9144000"/>
              <a:gd name="connsiteY23" fmla="*/ 2084824 h 3274592"/>
              <a:gd name="connsiteX24" fmla="*/ 9144000 w 9144000"/>
              <a:gd name="connsiteY24" fmla="*/ 2663335 h 3274592"/>
              <a:gd name="connsiteX25" fmla="*/ 9144000 w 9144000"/>
              <a:gd name="connsiteY25" fmla="*/ 3274592 h 3274592"/>
              <a:gd name="connsiteX26" fmla="*/ 8389620 w 9144000"/>
              <a:gd name="connsiteY26" fmla="*/ 3274592 h 3274592"/>
              <a:gd name="connsiteX27" fmla="*/ 7635240 w 9144000"/>
              <a:gd name="connsiteY27" fmla="*/ 3274592 h 3274592"/>
              <a:gd name="connsiteX28" fmla="*/ 6972300 w 9144000"/>
              <a:gd name="connsiteY28" fmla="*/ 3274592 h 3274592"/>
              <a:gd name="connsiteX29" fmla="*/ 6583680 w 9144000"/>
              <a:gd name="connsiteY29" fmla="*/ 3274592 h 3274592"/>
              <a:gd name="connsiteX30" fmla="*/ 6103620 w 9144000"/>
              <a:gd name="connsiteY30" fmla="*/ 3274592 h 3274592"/>
              <a:gd name="connsiteX31" fmla="*/ 5715000 w 9144000"/>
              <a:gd name="connsiteY31" fmla="*/ 3274592 h 3274592"/>
              <a:gd name="connsiteX32" fmla="*/ 5234940 w 9144000"/>
              <a:gd name="connsiteY32" fmla="*/ 3274592 h 3274592"/>
              <a:gd name="connsiteX33" fmla="*/ 4754880 w 9144000"/>
              <a:gd name="connsiteY33" fmla="*/ 3274592 h 3274592"/>
              <a:gd name="connsiteX34" fmla="*/ 4183380 w 9144000"/>
              <a:gd name="connsiteY34" fmla="*/ 3274592 h 3274592"/>
              <a:gd name="connsiteX35" fmla="*/ 3794760 w 9144000"/>
              <a:gd name="connsiteY35" fmla="*/ 3274592 h 3274592"/>
              <a:gd name="connsiteX36" fmla="*/ 3223260 w 9144000"/>
              <a:gd name="connsiteY36" fmla="*/ 3274592 h 3274592"/>
              <a:gd name="connsiteX37" fmla="*/ 2926080 w 9144000"/>
              <a:gd name="connsiteY37" fmla="*/ 3274592 h 3274592"/>
              <a:gd name="connsiteX38" fmla="*/ 2537460 w 9144000"/>
              <a:gd name="connsiteY38" fmla="*/ 3274592 h 3274592"/>
              <a:gd name="connsiteX39" fmla="*/ 1965960 w 9144000"/>
              <a:gd name="connsiteY39" fmla="*/ 3274592 h 3274592"/>
              <a:gd name="connsiteX40" fmla="*/ 1394460 w 9144000"/>
              <a:gd name="connsiteY40" fmla="*/ 3274592 h 3274592"/>
              <a:gd name="connsiteX41" fmla="*/ 731520 w 9144000"/>
              <a:gd name="connsiteY41" fmla="*/ 3274592 h 3274592"/>
              <a:gd name="connsiteX42" fmla="*/ 0 w 9144000"/>
              <a:gd name="connsiteY42" fmla="*/ 3274592 h 3274592"/>
              <a:gd name="connsiteX43" fmla="*/ 0 w 9144000"/>
              <a:gd name="connsiteY43" fmla="*/ 2663335 h 3274592"/>
              <a:gd name="connsiteX44" fmla="*/ 0 w 9144000"/>
              <a:gd name="connsiteY44" fmla="*/ 2084824 h 3274592"/>
              <a:gd name="connsiteX45" fmla="*/ 0 w 9144000"/>
              <a:gd name="connsiteY45" fmla="*/ 1473566 h 3274592"/>
              <a:gd name="connsiteX46" fmla="*/ 0 w 9144000"/>
              <a:gd name="connsiteY46" fmla="*/ 862309 h 3274592"/>
              <a:gd name="connsiteX47" fmla="*/ 0 w 9144000"/>
              <a:gd name="connsiteY47" fmla="*/ 0 h 3274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9144000" h="3274592" fill="none" extrusionOk="0">
                <a:moveTo>
                  <a:pt x="0" y="0"/>
                </a:moveTo>
                <a:cubicBezTo>
                  <a:pt x="107935" y="-12961"/>
                  <a:pt x="194979" y="24882"/>
                  <a:pt x="297180" y="0"/>
                </a:cubicBezTo>
                <a:cubicBezTo>
                  <a:pt x="399381" y="-24882"/>
                  <a:pt x="752903" y="35986"/>
                  <a:pt x="960120" y="0"/>
                </a:cubicBezTo>
                <a:cubicBezTo>
                  <a:pt x="1167337" y="-35986"/>
                  <a:pt x="1398230" y="60938"/>
                  <a:pt x="1623060" y="0"/>
                </a:cubicBezTo>
                <a:cubicBezTo>
                  <a:pt x="1847890" y="-60938"/>
                  <a:pt x="2127603" y="25228"/>
                  <a:pt x="2377440" y="0"/>
                </a:cubicBezTo>
                <a:cubicBezTo>
                  <a:pt x="2627277" y="-25228"/>
                  <a:pt x="2595498" y="25821"/>
                  <a:pt x="2674620" y="0"/>
                </a:cubicBezTo>
                <a:cubicBezTo>
                  <a:pt x="2753742" y="-25821"/>
                  <a:pt x="3035024" y="32917"/>
                  <a:pt x="3154680" y="0"/>
                </a:cubicBezTo>
                <a:cubicBezTo>
                  <a:pt x="3274336" y="-32917"/>
                  <a:pt x="3356941" y="27439"/>
                  <a:pt x="3451860" y="0"/>
                </a:cubicBezTo>
                <a:cubicBezTo>
                  <a:pt x="3546779" y="-27439"/>
                  <a:pt x="3818489" y="1096"/>
                  <a:pt x="3931920" y="0"/>
                </a:cubicBezTo>
                <a:cubicBezTo>
                  <a:pt x="4045351" y="-1096"/>
                  <a:pt x="4377141" y="19667"/>
                  <a:pt x="4503420" y="0"/>
                </a:cubicBezTo>
                <a:cubicBezTo>
                  <a:pt x="4629699" y="-19667"/>
                  <a:pt x="4862304" y="27551"/>
                  <a:pt x="5074920" y="0"/>
                </a:cubicBezTo>
                <a:cubicBezTo>
                  <a:pt x="5287536" y="-27551"/>
                  <a:pt x="5438285" y="45890"/>
                  <a:pt x="5646420" y="0"/>
                </a:cubicBezTo>
                <a:cubicBezTo>
                  <a:pt x="5854555" y="-45890"/>
                  <a:pt x="5842220" y="8927"/>
                  <a:pt x="5943600" y="0"/>
                </a:cubicBezTo>
                <a:cubicBezTo>
                  <a:pt x="6044980" y="-8927"/>
                  <a:pt x="6135285" y="21028"/>
                  <a:pt x="6240780" y="0"/>
                </a:cubicBezTo>
                <a:cubicBezTo>
                  <a:pt x="6346275" y="-21028"/>
                  <a:pt x="6597861" y="33894"/>
                  <a:pt x="6812280" y="0"/>
                </a:cubicBezTo>
                <a:cubicBezTo>
                  <a:pt x="7026699" y="-33894"/>
                  <a:pt x="7106839" y="35340"/>
                  <a:pt x="7200900" y="0"/>
                </a:cubicBezTo>
                <a:cubicBezTo>
                  <a:pt x="7294961" y="-35340"/>
                  <a:pt x="7457070" y="34619"/>
                  <a:pt x="7589520" y="0"/>
                </a:cubicBezTo>
                <a:cubicBezTo>
                  <a:pt x="7721970" y="-34619"/>
                  <a:pt x="8010862" y="24131"/>
                  <a:pt x="8161020" y="0"/>
                </a:cubicBezTo>
                <a:cubicBezTo>
                  <a:pt x="8311178" y="-24131"/>
                  <a:pt x="8499767" y="16953"/>
                  <a:pt x="8641080" y="0"/>
                </a:cubicBezTo>
                <a:cubicBezTo>
                  <a:pt x="8782393" y="-16953"/>
                  <a:pt x="8953166" y="22295"/>
                  <a:pt x="9144000" y="0"/>
                </a:cubicBezTo>
                <a:cubicBezTo>
                  <a:pt x="9163471" y="122663"/>
                  <a:pt x="9127610" y="263356"/>
                  <a:pt x="9144000" y="447528"/>
                </a:cubicBezTo>
                <a:cubicBezTo>
                  <a:pt x="9160390" y="631700"/>
                  <a:pt x="9123788" y="830566"/>
                  <a:pt x="9144000" y="1026039"/>
                </a:cubicBezTo>
                <a:cubicBezTo>
                  <a:pt x="9164212" y="1221512"/>
                  <a:pt x="9101714" y="1365777"/>
                  <a:pt x="9144000" y="1637296"/>
                </a:cubicBezTo>
                <a:cubicBezTo>
                  <a:pt x="9186286" y="1908815"/>
                  <a:pt x="9094023" y="1876889"/>
                  <a:pt x="9144000" y="2084824"/>
                </a:cubicBezTo>
                <a:cubicBezTo>
                  <a:pt x="9193977" y="2292759"/>
                  <a:pt x="9139002" y="2539851"/>
                  <a:pt x="9144000" y="2663335"/>
                </a:cubicBezTo>
                <a:cubicBezTo>
                  <a:pt x="9148998" y="2786819"/>
                  <a:pt x="9086105" y="3137566"/>
                  <a:pt x="9144000" y="3274592"/>
                </a:cubicBezTo>
                <a:cubicBezTo>
                  <a:pt x="8930944" y="3330845"/>
                  <a:pt x="8681978" y="3266010"/>
                  <a:pt x="8389620" y="3274592"/>
                </a:cubicBezTo>
                <a:cubicBezTo>
                  <a:pt x="8097262" y="3283174"/>
                  <a:pt x="8002164" y="3262755"/>
                  <a:pt x="7635240" y="3274592"/>
                </a:cubicBezTo>
                <a:cubicBezTo>
                  <a:pt x="7268316" y="3286429"/>
                  <a:pt x="7208227" y="3270186"/>
                  <a:pt x="6972300" y="3274592"/>
                </a:cubicBezTo>
                <a:cubicBezTo>
                  <a:pt x="6736373" y="3278998"/>
                  <a:pt x="6751161" y="3259651"/>
                  <a:pt x="6583680" y="3274592"/>
                </a:cubicBezTo>
                <a:cubicBezTo>
                  <a:pt x="6416199" y="3289533"/>
                  <a:pt x="6208738" y="3245405"/>
                  <a:pt x="6103620" y="3274592"/>
                </a:cubicBezTo>
                <a:cubicBezTo>
                  <a:pt x="5998502" y="3303779"/>
                  <a:pt x="5827984" y="3270743"/>
                  <a:pt x="5715000" y="3274592"/>
                </a:cubicBezTo>
                <a:cubicBezTo>
                  <a:pt x="5602016" y="3278441"/>
                  <a:pt x="5383890" y="3260443"/>
                  <a:pt x="5234940" y="3274592"/>
                </a:cubicBezTo>
                <a:cubicBezTo>
                  <a:pt x="5085990" y="3288741"/>
                  <a:pt x="4937831" y="3235487"/>
                  <a:pt x="4754880" y="3274592"/>
                </a:cubicBezTo>
                <a:cubicBezTo>
                  <a:pt x="4571929" y="3313697"/>
                  <a:pt x="4382063" y="3272329"/>
                  <a:pt x="4183380" y="3274592"/>
                </a:cubicBezTo>
                <a:cubicBezTo>
                  <a:pt x="3984697" y="3276855"/>
                  <a:pt x="3881184" y="3251623"/>
                  <a:pt x="3794760" y="3274592"/>
                </a:cubicBezTo>
                <a:cubicBezTo>
                  <a:pt x="3708336" y="3297561"/>
                  <a:pt x="3380309" y="3270347"/>
                  <a:pt x="3223260" y="3274592"/>
                </a:cubicBezTo>
                <a:cubicBezTo>
                  <a:pt x="3066211" y="3278837"/>
                  <a:pt x="3056127" y="3270563"/>
                  <a:pt x="2926080" y="3274592"/>
                </a:cubicBezTo>
                <a:cubicBezTo>
                  <a:pt x="2796033" y="3278621"/>
                  <a:pt x="2703694" y="3270411"/>
                  <a:pt x="2537460" y="3274592"/>
                </a:cubicBezTo>
                <a:cubicBezTo>
                  <a:pt x="2371226" y="3278773"/>
                  <a:pt x="2243929" y="3249951"/>
                  <a:pt x="1965960" y="3274592"/>
                </a:cubicBezTo>
                <a:cubicBezTo>
                  <a:pt x="1687991" y="3299233"/>
                  <a:pt x="1523516" y="3274485"/>
                  <a:pt x="1394460" y="3274592"/>
                </a:cubicBezTo>
                <a:cubicBezTo>
                  <a:pt x="1265404" y="3274699"/>
                  <a:pt x="954043" y="3249887"/>
                  <a:pt x="731520" y="3274592"/>
                </a:cubicBezTo>
                <a:cubicBezTo>
                  <a:pt x="508997" y="3299297"/>
                  <a:pt x="221264" y="3221254"/>
                  <a:pt x="0" y="3274592"/>
                </a:cubicBezTo>
                <a:cubicBezTo>
                  <a:pt x="-6354" y="3060991"/>
                  <a:pt x="52765" y="2837741"/>
                  <a:pt x="0" y="2663335"/>
                </a:cubicBezTo>
                <a:cubicBezTo>
                  <a:pt x="-52765" y="2488929"/>
                  <a:pt x="20266" y="2257012"/>
                  <a:pt x="0" y="2084824"/>
                </a:cubicBezTo>
                <a:cubicBezTo>
                  <a:pt x="-20266" y="1912636"/>
                  <a:pt x="19656" y="1694098"/>
                  <a:pt x="0" y="1473566"/>
                </a:cubicBezTo>
                <a:cubicBezTo>
                  <a:pt x="-19656" y="1253034"/>
                  <a:pt x="2401" y="1086302"/>
                  <a:pt x="0" y="862309"/>
                </a:cubicBezTo>
                <a:cubicBezTo>
                  <a:pt x="-2401" y="638316"/>
                  <a:pt x="90876" y="235584"/>
                  <a:pt x="0" y="0"/>
                </a:cubicBezTo>
                <a:close/>
              </a:path>
              <a:path w="9144000" h="3274592" stroke="0" extrusionOk="0">
                <a:moveTo>
                  <a:pt x="0" y="0"/>
                </a:moveTo>
                <a:cubicBezTo>
                  <a:pt x="250486" y="-37241"/>
                  <a:pt x="469825" y="54839"/>
                  <a:pt x="754380" y="0"/>
                </a:cubicBezTo>
                <a:cubicBezTo>
                  <a:pt x="1038935" y="-54839"/>
                  <a:pt x="1217026" y="27503"/>
                  <a:pt x="1417320" y="0"/>
                </a:cubicBezTo>
                <a:cubicBezTo>
                  <a:pt x="1617614" y="-27503"/>
                  <a:pt x="1720339" y="34957"/>
                  <a:pt x="1897380" y="0"/>
                </a:cubicBezTo>
                <a:cubicBezTo>
                  <a:pt x="2074421" y="-34957"/>
                  <a:pt x="2222512" y="44140"/>
                  <a:pt x="2468880" y="0"/>
                </a:cubicBezTo>
                <a:cubicBezTo>
                  <a:pt x="2715248" y="-44140"/>
                  <a:pt x="2770894" y="6503"/>
                  <a:pt x="2948940" y="0"/>
                </a:cubicBezTo>
                <a:cubicBezTo>
                  <a:pt x="3126986" y="-6503"/>
                  <a:pt x="3189946" y="35942"/>
                  <a:pt x="3337560" y="0"/>
                </a:cubicBezTo>
                <a:cubicBezTo>
                  <a:pt x="3485174" y="-35942"/>
                  <a:pt x="3636967" y="29517"/>
                  <a:pt x="3817620" y="0"/>
                </a:cubicBezTo>
                <a:cubicBezTo>
                  <a:pt x="3998273" y="-29517"/>
                  <a:pt x="4327355" y="65813"/>
                  <a:pt x="4572000" y="0"/>
                </a:cubicBezTo>
                <a:cubicBezTo>
                  <a:pt x="4816645" y="-65813"/>
                  <a:pt x="4725837" y="11762"/>
                  <a:pt x="4869180" y="0"/>
                </a:cubicBezTo>
                <a:cubicBezTo>
                  <a:pt x="5012523" y="-11762"/>
                  <a:pt x="5302021" y="61610"/>
                  <a:pt x="5440680" y="0"/>
                </a:cubicBezTo>
                <a:cubicBezTo>
                  <a:pt x="5579339" y="-61610"/>
                  <a:pt x="5605934" y="24555"/>
                  <a:pt x="5737860" y="0"/>
                </a:cubicBezTo>
                <a:cubicBezTo>
                  <a:pt x="5869786" y="-24555"/>
                  <a:pt x="5907342" y="20506"/>
                  <a:pt x="6035040" y="0"/>
                </a:cubicBezTo>
                <a:cubicBezTo>
                  <a:pt x="6162738" y="-20506"/>
                  <a:pt x="6291254" y="38863"/>
                  <a:pt x="6423660" y="0"/>
                </a:cubicBezTo>
                <a:cubicBezTo>
                  <a:pt x="6556066" y="-38863"/>
                  <a:pt x="6691906" y="739"/>
                  <a:pt x="6812280" y="0"/>
                </a:cubicBezTo>
                <a:cubicBezTo>
                  <a:pt x="6932654" y="-739"/>
                  <a:pt x="6993140" y="10145"/>
                  <a:pt x="7109460" y="0"/>
                </a:cubicBezTo>
                <a:cubicBezTo>
                  <a:pt x="7225780" y="-10145"/>
                  <a:pt x="7620196" y="71215"/>
                  <a:pt x="7863840" y="0"/>
                </a:cubicBezTo>
                <a:cubicBezTo>
                  <a:pt x="8107484" y="-71215"/>
                  <a:pt x="8255126" y="10033"/>
                  <a:pt x="8435340" y="0"/>
                </a:cubicBezTo>
                <a:cubicBezTo>
                  <a:pt x="8615554" y="-10033"/>
                  <a:pt x="8996173" y="24462"/>
                  <a:pt x="9144000" y="0"/>
                </a:cubicBezTo>
                <a:cubicBezTo>
                  <a:pt x="9195906" y="199973"/>
                  <a:pt x="9136483" y="277468"/>
                  <a:pt x="9144000" y="480273"/>
                </a:cubicBezTo>
                <a:cubicBezTo>
                  <a:pt x="9151517" y="683078"/>
                  <a:pt x="9142895" y="917169"/>
                  <a:pt x="9144000" y="1091531"/>
                </a:cubicBezTo>
                <a:cubicBezTo>
                  <a:pt x="9145105" y="1265893"/>
                  <a:pt x="9114463" y="1348369"/>
                  <a:pt x="9144000" y="1571804"/>
                </a:cubicBezTo>
                <a:cubicBezTo>
                  <a:pt x="9173537" y="1795239"/>
                  <a:pt x="9112308" y="1933147"/>
                  <a:pt x="9144000" y="2150315"/>
                </a:cubicBezTo>
                <a:cubicBezTo>
                  <a:pt x="9175692" y="2367483"/>
                  <a:pt x="9083997" y="2490690"/>
                  <a:pt x="9144000" y="2696081"/>
                </a:cubicBezTo>
                <a:cubicBezTo>
                  <a:pt x="9204003" y="2901472"/>
                  <a:pt x="9095871" y="3037649"/>
                  <a:pt x="9144000" y="3274592"/>
                </a:cubicBezTo>
                <a:cubicBezTo>
                  <a:pt x="9061039" y="3289401"/>
                  <a:pt x="8862252" y="3228654"/>
                  <a:pt x="8755380" y="3274592"/>
                </a:cubicBezTo>
                <a:cubicBezTo>
                  <a:pt x="8648508" y="3320530"/>
                  <a:pt x="8527460" y="3238993"/>
                  <a:pt x="8458200" y="3274592"/>
                </a:cubicBezTo>
                <a:cubicBezTo>
                  <a:pt x="8388940" y="3310191"/>
                  <a:pt x="7939906" y="3253563"/>
                  <a:pt x="7703820" y="3274592"/>
                </a:cubicBezTo>
                <a:cubicBezTo>
                  <a:pt x="7467734" y="3295621"/>
                  <a:pt x="7491440" y="3268452"/>
                  <a:pt x="7406640" y="3274592"/>
                </a:cubicBezTo>
                <a:cubicBezTo>
                  <a:pt x="7321840" y="3280732"/>
                  <a:pt x="7070361" y="3238661"/>
                  <a:pt x="6926580" y="3274592"/>
                </a:cubicBezTo>
                <a:cubicBezTo>
                  <a:pt x="6782799" y="3310523"/>
                  <a:pt x="6530439" y="3200101"/>
                  <a:pt x="6172200" y="3274592"/>
                </a:cubicBezTo>
                <a:cubicBezTo>
                  <a:pt x="5813961" y="3349083"/>
                  <a:pt x="5949240" y="3247695"/>
                  <a:pt x="5783580" y="3274592"/>
                </a:cubicBezTo>
                <a:cubicBezTo>
                  <a:pt x="5617920" y="3301489"/>
                  <a:pt x="5620769" y="3269156"/>
                  <a:pt x="5486400" y="3274592"/>
                </a:cubicBezTo>
                <a:cubicBezTo>
                  <a:pt x="5352031" y="3280028"/>
                  <a:pt x="5030307" y="3214334"/>
                  <a:pt x="4732020" y="3274592"/>
                </a:cubicBezTo>
                <a:cubicBezTo>
                  <a:pt x="4433733" y="3334850"/>
                  <a:pt x="4310892" y="3216914"/>
                  <a:pt x="4069080" y="3274592"/>
                </a:cubicBezTo>
                <a:cubicBezTo>
                  <a:pt x="3827268" y="3332270"/>
                  <a:pt x="3736510" y="3227418"/>
                  <a:pt x="3497580" y="3274592"/>
                </a:cubicBezTo>
                <a:cubicBezTo>
                  <a:pt x="3258650" y="3321766"/>
                  <a:pt x="3285091" y="3272614"/>
                  <a:pt x="3200400" y="3274592"/>
                </a:cubicBezTo>
                <a:cubicBezTo>
                  <a:pt x="3115709" y="3276570"/>
                  <a:pt x="2713368" y="3201109"/>
                  <a:pt x="2446020" y="3274592"/>
                </a:cubicBezTo>
                <a:cubicBezTo>
                  <a:pt x="2178672" y="3348075"/>
                  <a:pt x="2250020" y="3244157"/>
                  <a:pt x="2057400" y="3274592"/>
                </a:cubicBezTo>
                <a:cubicBezTo>
                  <a:pt x="1864780" y="3305027"/>
                  <a:pt x="1878474" y="3264127"/>
                  <a:pt x="1760220" y="3274592"/>
                </a:cubicBezTo>
                <a:cubicBezTo>
                  <a:pt x="1641966" y="3285057"/>
                  <a:pt x="1549101" y="3242448"/>
                  <a:pt x="1463040" y="3274592"/>
                </a:cubicBezTo>
                <a:cubicBezTo>
                  <a:pt x="1376979" y="3306736"/>
                  <a:pt x="1092583" y="3246826"/>
                  <a:pt x="982980" y="3274592"/>
                </a:cubicBezTo>
                <a:cubicBezTo>
                  <a:pt x="873377" y="3302358"/>
                  <a:pt x="218846" y="3222699"/>
                  <a:pt x="0" y="3274592"/>
                </a:cubicBezTo>
                <a:cubicBezTo>
                  <a:pt x="-18721" y="3170654"/>
                  <a:pt x="55353" y="2895904"/>
                  <a:pt x="0" y="2794319"/>
                </a:cubicBezTo>
                <a:cubicBezTo>
                  <a:pt x="-55353" y="2692734"/>
                  <a:pt x="65044" y="2453911"/>
                  <a:pt x="0" y="2183061"/>
                </a:cubicBezTo>
                <a:cubicBezTo>
                  <a:pt x="-65044" y="1912211"/>
                  <a:pt x="18245" y="1824851"/>
                  <a:pt x="0" y="1604550"/>
                </a:cubicBezTo>
                <a:cubicBezTo>
                  <a:pt x="-18245" y="1384249"/>
                  <a:pt x="34124" y="1274767"/>
                  <a:pt x="0" y="1091531"/>
                </a:cubicBezTo>
                <a:cubicBezTo>
                  <a:pt x="-34124" y="908295"/>
                  <a:pt x="24550" y="755300"/>
                  <a:pt x="0" y="545765"/>
                </a:cubicBezTo>
                <a:cubicBezTo>
                  <a:pt x="-24550" y="336230"/>
                  <a:pt x="48021" y="215469"/>
                  <a:pt x="0" y="0"/>
                </a:cubicBezTo>
                <a:close/>
              </a:path>
            </a:pathLst>
          </a:custGeom>
          <a:ln w="5715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719100666">
                  <ask:type>
                    <ask:lineSketchScribble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b="1" kern="1200" dirty="0">
                <a:solidFill>
                  <a:srgbClr val="002060"/>
                </a:solidFill>
                <a:latin typeface="Garamond" panose="02020404030301010803" pitchFamily="18" charset="0"/>
              </a:rPr>
              <a:t>Financial Instruments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816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ED6F809-6117-D342-BE6D-D0ECE70368B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Kisan (Farmer) Credit Card (KCC)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49484-6939-8F47-8895-5274EBBB791D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Launched in 1998 and upgraded in 2018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18 million cards sanctioned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US$ 25 billion as cash, crop, consumption and term loan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Collateral free loan up to US$ 2300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Hassel free and timely credit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Farmer is insured (death and disability) 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Premium paid: bank &amp; farmer (2:1)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Impact of Crop Insurance Scheme (IFPRI: Anjani et al 2021)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Reduces dependences on moneylenders by 25% 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KCC farmers attained higher income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Only 43% farmers have active Kisan Credit Card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862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37BD-B35E-F04E-9645-4C503FBBD3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Agricultural Insurance Scheme</a:t>
            </a:r>
            <a:br>
              <a:rPr lang="en-US" sz="3200" b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32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PM Crop Insurance Scheme (PMFBY)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EE44A-5C05-C147-8DE5-FAC6F1359453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Objectives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Provide insurance coverage to the farmers	</a:t>
            </a:r>
          </a:p>
          <a:p>
            <a:pPr lvl="2"/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Natural calamities, pests &amp; diseases.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Stabilise farmers’ income and encourage to adopt improved practices.</a:t>
            </a:r>
          </a:p>
          <a:p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Highly subsidized: premium paid by farmers range from 1.5 to 2%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Budget allocated US$ 2000 million in 2021-22</a:t>
            </a:r>
          </a:p>
          <a:p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Impact of crop insurance scheme (IFPRI: Anjani et al 2021)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Increased risk bearing ability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Used higher quantity of fertilizer and other inputs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Adopted improved varieties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Increased income of insured farmers</a:t>
            </a:r>
            <a:b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</a:br>
            <a:endParaRPr lang="en-US" b="1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82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4C5B5-614E-DF43-A1AC-13DECC80461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Direct Income Transfer</a:t>
            </a:r>
            <a:b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PM KISAN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FB464-0566-8A4F-B0B9-24F38AC77080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Aim is to address the liquidity constraints of farmers for meeting their expenses for inputs and services.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Approximately US$ 10 billion allocated in 2020-21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Annually three instalments are released directly in farmers’ account</a:t>
            </a:r>
          </a:p>
          <a:p>
            <a:r>
              <a:rPr lang="en-IN" b="1" u="sng" dirty="0">
                <a:solidFill>
                  <a:srgbClr val="002060"/>
                </a:solidFill>
                <a:latin typeface="Garamond" panose="02020404030301010803" pitchFamily="18" charset="0"/>
              </a:rPr>
              <a:t>On-season release</a:t>
            </a:r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: 52% spent on agriculture, 26% on consumption, 7% on education &amp; health, and remaining on other incidental expenses</a:t>
            </a:r>
          </a:p>
          <a:p>
            <a:r>
              <a:rPr lang="en-IN" b="1" u="sng" dirty="0">
                <a:solidFill>
                  <a:srgbClr val="002060"/>
                </a:solidFill>
                <a:latin typeface="Garamond" panose="02020404030301010803" pitchFamily="18" charset="0"/>
              </a:rPr>
              <a:t>Off-season release</a:t>
            </a:r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: 39% on consumption, 23% in agriculture; and rest in other </a:t>
            </a:r>
          </a:p>
          <a:p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Impact was much higher when connected with extension services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Complementarity between capital and knowledge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70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C7E0A2C-7C0A-4AAC-B3B0-6C12B2EBA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9EAD4B0-4943-DA4F-86E4-42220D2B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48587"/>
            <a:ext cx="9144000" cy="2387600"/>
          </a:xfrm>
          <a:custGeom>
            <a:avLst/>
            <a:gdLst>
              <a:gd name="connsiteX0" fmla="*/ 0 w 9144000"/>
              <a:gd name="connsiteY0" fmla="*/ 0 h 2387600"/>
              <a:gd name="connsiteX1" fmla="*/ 297180 w 9144000"/>
              <a:gd name="connsiteY1" fmla="*/ 0 h 2387600"/>
              <a:gd name="connsiteX2" fmla="*/ 960120 w 9144000"/>
              <a:gd name="connsiteY2" fmla="*/ 0 h 2387600"/>
              <a:gd name="connsiteX3" fmla="*/ 1623060 w 9144000"/>
              <a:gd name="connsiteY3" fmla="*/ 0 h 2387600"/>
              <a:gd name="connsiteX4" fmla="*/ 2377440 w 9144000"/>
              <a:gd name="connsiteY4" fmla="*/ 0 h 2387600"/>
              <a:gd name="connsiteX5" fmla="*/ 2674620 w 9144000"/>
              <a:gd name="connsiteY5" fmla="*/ 0 h 2387600"/>
              <a:gd name="connsiteX6" fmla="*/ 3154680 w 9144000"/>
              <a:gd name="connsiteY6" fmla="*/ 0 h 2387600"/>
              <a:gd name="connsiteX7" fmla="*/ 3451860 w 9144000"/>
              <a:gd name="connsiteY7" fmla="*/ 0 h 2387600"/>
              <a:gd name="connsiteX8" fmla="*/ 3931920 w 9144000"/>
              <a:gd name="connsiteY8" fmla="*/ 0 h 2387600"/>
              <a:gd name="connsiteX9" fmla="*/ 4503420 w 9144000"/>
              <a:gd name="connsiteY9" fmla="*/ 0 h 2387600"/>
              <a:gd name="connsiteX10" fmla="*/ 5074920 w 9144000"/>
              <a:gd name="connsiteY10" fmla="*/ 0 h 2387600"/>
              <a:gd name="connsiteX11" fmla="*/ 5646420 w 9144000"/>
              <a:gd name="connsiteY11" fmla="*/ 0 h 2387600"/>
              <a:gd name="connsiteX12" fmla="*/ 5943600 w 9144000"/>
              <a:gd name="connsiteY12" fmla="*/ 0 h 2387600"/>
              <a:gd name="connsiteX13" fmla="*/ 6240780 w 9144000"/>
              <a:gd name="connsiteY13" fmla="*/ 0 h 2387600"/>
              <a:gd name="connsiteX14" fmla="*/ 6812280 w 9144000"/>
              <a:gd name="connsiteY14" fmla="*/ 0 h 2387600"/>
              <a:gd name="connsiteX15" fmla="*/ 7200900 w 9144000"/>
              <a:gd name="connsiteY15" fmla="*/ 0 h 2387600"/>
              <a:gd name="connsiteX16" fmla="*/ 7589520 w 9144000"/>
              <a:gd name="connsiteY16" fmla="*/ 0 h 2387600"/>
              <a:gd name="connsiteX17" fmla="*/ 8161020 w 9144000"/>
              <a:gd name="connsiteY17" fmla="*/ 0 h 2387600"/>
              <a:gd name="connsiteX18" fmla="*/ 8641080 w 9144000"/>
              <a:gd name="connsiteY18" fmla="*/ 0 h 2387600"/>
              <a:gd name="connsiteX19" fmla="*/ 9144000 w 9144000"/>
              <a:gd name="connsiteY19" fmla="*/ 0 h 2387600"/>
              <a:gd name="connsiteX20" fmla="*/ 9144000 w 9144000"/>
              <a:gd name="connsiteY20" fmla="*/ 326305 h 2387600"/>
              <a:gd name="connsiteX21" fmla="*/ 9144000 w 9144000"/>
              <a:gd name="connsiteY21" fmla="*/ 748114 h 2387600"/>
              <a:gd name="connsiteX22" fmla="*/ 9144000 w 9144000"/>
              <a:gd name="connsiteY22" fmla="*/ 1193800 h 2387600"/>
              <a:gd name="connsiteX23" fmla="*/ 9144000 w 9144000"/>
              <a:gd name="connsiteY23" fmla="*/ 1520105 h 2387600"/>
              <a:gd name="connsiteX24" fmla="*/ 9144000 w 9144000"/>
              <a:gd name="connsiteY24" fmla="*/ 1941914 h 2387600"/>
              <a:gd name="connsiteX25" fmla="*/ 9144000 w 9144000"/>
              <a:gd name="connsiteY25" fmla="*/ 2387600 h 2387600"/>
              <a:gd name="connsiteX26" fmla="*/ 8389620 w 9144000"/>
              <a:gd name="connsiteY26" fmla="*/ 2387600 h 2387600"/>
              <a:gd name="connsiteX27" fmla="*/ 7635240 w 9144000"/>
              <a:gd name="connsiteY27" fmla="*/ 2387600 h 2387600"/>
              <a:gd name="connsiteX28" fmla="*/ 6972300 w 9144000"/>
              <a:gd name="connsiteY28" fmla="*/ 2387600 h 2387600"/>
              <a:gd name="connsiteX29" fmla="*/ 6583680 w 9144000"/>
              <a:gd name="connsiteY29" fmla="*/ 2387600 h 2387600"/>
              <a:gd name="connsiteX30" fmla="*/ 6103620 w 9144000"/>
              <a:gd name="connsiteY30" fmla="*/ 2387600 h 2387600"/>
              <a:gd name="connsiteX31" fmla="*/ 5715000 w 9144000"/>
              <a:gd name="connsiteY31" fmla="*/ 2387600 h 2387600"/>
              <a:gd name="connsiteX32" fmla="*/ 5234940 w 9144000"/>
              <a:gd name="connsiteY32" fmla="*/ 2387600 h 2387600"/>
              <a:gd name="connsiteX33" fmla="*/ 4754880 w 9144000"/>
              <a:gd name="connsiteY33" fmla="*/ 2387600 h 2387600"/>
              <a:gd name="connsiteX34" fmla="*/ 4183380 w 9144000"/>
              <a:gd name="connsiteY34" fmla="*/ 2387600 h 2387600"/>
              <a:gd name="connsiteX35" fmla="*/ 3794760 w 9144000"/>
              <a:gd name="connsiteY35" fmla="*/ 2387600 h 2387600"/>
              <a:gd name="connsiteX36" fmla="*/ 3223260 w 9144000"/>
              <a:gd name="connsiteY36" fmla="*/ 2387600 h 2387600"/>
              <a:gd name="connsiteX37" fmla="*/ 2926080 w 9144000"/>
              <a:gd name="connsiteY37" fmla="*/ 2387600 h 2387600"/>
              <a:gd name="connsiteX38" fmla="*/ 2537460 w 9144000"/>
              <a:gd name="connsiteY38" fmla="*/ 2387600 h 2387600"/>
              <a:gd name="connsiteX39" fmla="*/ 1965960 w 9144000"/>
              <a:gd name="connsiteY39" fmla="*/ 2387600 h 2387600"/>
              <a:gd name="connsiteX40" fmla="*/ 1394460 w 9144000"/>
              <a:gd name="connsiteY40" fmla="*/ 2387600 h 2387600"/>
              <a:gd name="connsiteX41" fmla="*/ 731520 w 9144000"/>
              <a:gd name="connsiteY41" fmla="*/ 2387600 h 2387600"/>
              <a:gd name="connsiteX42" fmla="*/ 0 w 9144000"/>
              <a:gd name="connsiteY42" fmla="*/ 2387600 h 2387600"/>
              <a:gd name="connsiteX43" fmla="*/ 0 w 9144000"/>
              <a:gd name="connsiteY43" fmla="*/ 1941914 h 2387600"/>
              <a:gd name="connsiteX44" fmla="*/ 0 w 9144000"/>
              <a:gd name="connsiteY44" fmla="*/ 1520105 h 2387600"/>
              <a:gd name="connsiteX45" fmla="*/ 0 w 9144000"/>
              <a:gd name="connsiteY45" fmla="*/ 1074419 h 2387600"/>
              <a:gd name="connsiteX46" fmla="*/ 0 w 9144000"/>
              <a:gd name="connsiteY46" fmla="*/ 628734 h 2387600"/>
              <a:gd name="connsiteX47" fmla="*/ 0 w 9144000"/>
              <a:gd name="connsiteY47" fmla="*/ 0 h 2387600"/>
              <a:gd name="connsiteX0" fmla="*/ 0 w 9144000"/>
              <a:gd name="connsiteY0" fmla="*/ 0 h 2387600"/>
              <a:gd name="connsiteX1" fmla="*/ 754380 w 9144000"/>
              <a:gd name="connsiteY1" fmla="*/ 0 h 2387600"/>
              <a:gd name="connsiteX2" fmla="*/ 1417320 w 9144000"/>
              <a:gd name="connsiteY2" fmla="*/ 0 h 2387600"/>
              <a:gd name="connsiteX3" fmla="*/ 1897380 w 9144000"/>
              <a:gd name="connsiteY3" fmla="*/ 0 h 2387600"/>
              <a:gd name="connsiteX4" fmla="*/ 2468880 w 9144000"/>
              <a:gd name="connsiteY4" fmla="*/ 0 h 2387600"/>
              <a:gd name="connsiteX5" fmla="*/ 2948940 w 9144000"/>
              <a:gd name="connsiteY5" fmla="*/ 0 h 2387600"/>
              <a:gd name="connsiteX6" fmla="*/ 3337560 w 9144000"/>
              <a:gd name="connsiteY6" fmla="*/ 0 h 2387600"/>
              <a:gd name="connsiteX7" fmla="*/ 3817620 w 9144000"/>
              <a:gd name="connsiteY7" fmla="*/ 0 h 2387600"/>
              <a:gd name="connsiteX8" fmla="*/ 4572000 w 9144000"/>
              <a:gd name="connsiteY8" fmla="*/ 0 h 2387600"/>
              <a:gd name="connsiteX9" fmla="*/ 4869180 w 9144000"/>
              <a:gd name="connsiteY9" fmla="*/ 0 h 2387600"/>
              <a:gd name="connsiteX10" fmla="*/ 5440680 w 9144000"/>
              <a:gd name="connsiteY10" fmla="*/ 0 h 2387600"/>
              <a:gd name="connsiteX11" fmla="*/ 5737860 w 9144000"/>
              <a:gd name="connsiteY11" fmla="*/ 0 h 2387600"/>
              <a:gd name="connsiteX12" fmla="*/ 6035040 w 9144000"/>
              <a:gd name="connsiteY12" fmla="*/ 0 h 2387600"/>
              <a:gd name="connsiteX13" fmla="*/ 6423660 w 9144000"/>
              <a:gd name="connsiteY13" fmla="*/ 0 h 2387600"/>
              <a:gd name="connsiteX14" fmla="*/ 6812280 w 9144000"/>
              <a:gd name="connsiteY14" fmla="*/ 0 h 2387600"/>
              <a:gd name="connsiteX15" fmla="*/ 7109460 w 9144000"/>
              <a:gd name="connsiteY15" fmla="*/ 0 h 2387600"/>
              <a:gd name="connsiteX16" fmla="*/ 7863840 w 9144000"/>
              <a:gd name="connsiteY16" fmla="*/ 0 h 2387600"/>
              <a:gd name="connsiteX17" fmla="*/ 8435340 w 9144000"/>
              <a:gd name="connsiteY17" fmla="*/ 0 h 2387600"/>
              <a:gd name="connsiteX18" fmla="*/ 9144000 w 9144000"/>
              <a:gd name="connsiteY18" fmla="*/ 0 h 2387600"/>
              <a:gd name="connsiteX19" fmla="*/ 9144000 w 9144000"/>
              <a:gd name="connsiteY19" fmla="*/ 350180 h 2387600"/>
              <a:gd name="connsiteX20" fmla="*/ 9144000 w 9144000"/>
              <a:gd name="connsiteY20" fmla="*/ 795866 h 2387600"/>
              <a:gd name="connsiteX21" fmla="*/ 9144000 w 9144000"/>
              <a:gd name="connsiteY21" fmla="*/ 1146047 h 2387600"/>
              <a:gd name="connsiteX22" fmla="*/ 9144000 w 9144000"/>
              <a:gd name="connsiteY22" fmla="*/ 1567857 h 2387600"/>
              <a:gd name="connsiteX23" fmla="*/ 9144000 w 9144000"/>
              <a:gd name="connsiteY23" fmla="*/ 1965790 h 2387600"/>
              <a:gd name="connsiteX24" fmla="*/ 9144000 w 9144000"/>
              <a:gd name="connsiteY24" fmla="*/ 2387600 h 2387600"/>
              <a:gd name="connsiteX25" fmla="*/ 8755380 w 9144000"/>
              <a:gd name="connsiteY25" fmla="*/ 2387600 h 2387600"/>
              <a:gd name="connsiteX26" fmla="*/ 8458200 w 9144000"/>
              <a:gd name="connsiteY26" fmla="*/ 2387600 h 2387600"/>
              <a:gd name="connsiteX27" fmla="*/ 7703820 w 9144000"/>
              <a:gd name="connsiteY27" fmla="*/ 2387600 h 2387600"/>
              <a:gd name="connsiteX28" fmla="*/ 7406640 w 9144000"/>
              <a:gd name="connsiteY28" fmla="*/ 2387600 h 2387600"/>
              <a:gd name="connsiteX29" fmla="*/ 6926580 w 9144000"/>
              <a:gd name="connsiteY29" fmla="*/ 2387600 h 2387600"/>
              <a:gd name="connsiteX30" fmla="*/ 6172200 w 9144000"/>
              <a:gd name="connsiteY30" fmla="*/ 2387600 h 2387600"/>
              <a:gd name="connsiteX31" fmla="*/ 5783580 w 9144000"/>
              <a:gd name="connsiteY31" fmla="*/ 2387600 h 2387600"/>
              <a:gd name="connsiteX32" fmla="*/ 5486400 w 9144000"/>
              <a:gd name="connsiteY32" fmla="*/ 2387600 h 2387600"/>
              <a:gd name="connsiteX33" fmla="*/ 4732020 w 9144000"/>
              <a:gd name="connsiteY33" fmla="*/ 2387600 h 2387600"/>
              <a:gd name="connsiteX34" fmla="*/ 4069080 w 9144000"/>
              <a:gd name="connsiteY34" fmla="*/ 2387600 h 2387600"/>
              <a:gd name="connsiteX35" fmla="*/ 3497580 w 9144000"/>
              <a:gd name="connsiteY35" fmla="*/ 2387600 h 2387600"/>
              <a:gd name="connsiteX36" fmla="*/ 3200400 w 9144000"/>
              <a:gd name="connsiteY36" fmla="*/ 2387600 h 2387600"/>
              <a:gd name="connsiteX37" fmla="*/ 2446020 w 9144000"/>
              <a:gd name="connsiteY37" fmla="*/ 2387600 h 2387600"/>
              <a:gd name="connsiteX38" fmla="*/ 2057400 w 9144000"/>
              <a:gd name="connsiteY38" fmla="*/ 2387600 h 2387600"/>
              <a:gd name="connsiteX39" fmla="*/ 1760220 w 9144000"/>
              <a:gd name="connsiteY39" fmla="*/ 2387600 h 2387600"/>
              <a:gd name="connsiteX40" fmla="*/ 1463040 w 9144000"/>
              <a:gd name="connsiteY40" fmla="*/ 2387600 h 2387600"/>
              <a:gd name="connsiteX41" fmla="*/ 982980 w 9144000"/>
              <a:gd name="connsiteY41" fmla="*/ 2387600 h 2387600"/>
              <a:gd name="connsiteX42" fmla="*/ 0 w 9144000"/>
              <a:gd name="connsiteY42" fmla="*/ 2387600 h 2387600"/>
              <a:gd name="connsiteX43" fmla="*/ 0 w 9144000"/>
              <a:gd name="connsiteY43" fmla="*/ 2037419 h 2387600"/>
              <a:gd name="connsiteX44" fmla="*/ 0 w 9144000"/>
              <a:gd name="connsiteY44" fmla="*/ 1591733 h 2387600"/>
              <a:gd name="connsiteX45" fmla="*/ 0 w 9144000"/>
              <a:gd name="connsiteY45" fmla="*/ 1169923 h 2387600"/>
              <a:gd name="connsiteX46" fmla="*/ 0 w 9144000"/>
              <a:gd name="connsiteY46" fmla="*/ 795866 h 2387600"/>
              <a:gd name="connsiteX47" fmla="*/ 0 w 9144000"/>
              <a:gd name="connsiteY47" fmla="*/ 397933 h 2387600"/>
              <a:gd name="connsiteX48" fmla="*/ 0 w 9144000"/>
              <a:gd name="connsiteY48" fmla="*/ 0 h 238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9144000" h="2387600" fill="none" extrusionOk="0">
                <a:moveTo>
                  <a:pt x="0" y="0"/>
                </a:moveTo>
                <a:cubicBezTo>
                  <a:pt x="111886" y="-9653"/>
                  <a:pt x="186193" y="17186"/>
                  <a:pt x="297180" y="0"/>
                </a:cubicBezTo>
                <a:cubicBezTo>
                  <a:pt x="359178" y="-49501"/>
                  <a:pt x="766006" y="-6325"/>
                  <a:pt x="960120" y="0"/>
                </a:cubicBezTo>
                <a:cubicBezTo>
                  <a:pt x="1200305" y="1803"/>
                  <a:pt x="1356334" y="6365"/>
                  <a:pt x="1623060" y="0"/>
                </a:cubicBezTo>
                <a:cubicBezTo>
                  <a:pt x="1855650" y="-14931"/>
                  <a:pt x="2116329" y="-38985"/>
                  <a:pt x="2377440" y="0"/>
                </a:cubicBezTo>
                <a:cubicBezTo>
                  <a:pt x="2635375" y="-16363"/>
                  <a:pt x="2592602" y="10669"/>
                  <a:pt x="2674620" y="0"/>
                </a:cubicBezTo>
                <a:cubicBezTo>
                  <a:pt x="2784218" y="-24554"/>
                  <a:pt x="3048028" y="28161"/>
                  <a:pt x="3154680" y="0"/>
                </a:cubicBezTo>
                <a:cubicBezTo>
                  <a:pt x="3274981" y="-19375"/>
                  <a:pt x="3368430" y="40940"/>
                  <a:pt x="3451860" y="0"/>
                </a:cubicBezTo>
                <a:cubicBezTo>
                  <a:pt x="3562711" y="-19345"/>
                  <a:pt x="3808433" y="-26755"/>
                  <a:pt x="3931920" y="0"/>
                </a:cubicBezTo>
                <a:cubicBezTo>
                  <a:pt x="4051985" y="-1690"/>
                  <a:pt x="4347418" y="35738"/>
                  <a:pt x="4503420" y="0"/>
                </a:cubicBezTo>
                <a:cubicBezTo>
                  <a:pt x="4688387" y="-35488"/>
                  <a:pt x="4849859" y="-40988"/>
                  <a:pt x="5074920" y="0"/>
                </a:cubicBezTo>
                <a:cubicBezTo>
                  <a:pt x="5264567" y="-7864"/>
                  <a:pt x="5450682" y="21017"/>
                  <a:pt x="5646420" y="0"/>
                </a:cubicBezTo>
                <a:cubicBezTo>
                  <a:pt x="5848704" y="-30937"/>
                  <a:pt x="5850741" y="4347"/>
                  <a:pt x="5943600" y="0"/>
                </a:cubicBezTo>
                <a:cubicBezTo>
                  <a:pt x="6034892" y="-320"/>
                  <a:pt x="6133919" y="13091"/>
                  <a:pt x="6240780" y="0"/>
                </a:cubicBezTo>
                <a:cubicBezTo>
                  <a:pt x="6356164" y="-19662"/>
                  <a:pt x="6599093" y="19397"/>
                  <a:pt x="6812280" y="0"/>
                </a:cubicBezTo>
                <a:cubicBezTo>
                  <a:pt x="7023186" y="-26289"/>
                  <a:pt x="7080923" y="29986"/>
                  <a:pt x="7200900" y="0"/>
                </a:cubicBezTo>
                <a:cubicBezTo>
                  <a:pt x="7280986" y="-17073"/>
                  <a:pt x="7426346" y="44141"/>
                  <a:pt x="7589520" y="0"/>
                </a:cubicBezTo>
                <a:cubicBezTo>
                  <a:pt x="7764148" y="-24356"/>
                  <a:pt x="8016648" y="12450"/>
                  <a:pt x="8161020" y="0"/>
                </a:cubicBezTo>
                <a:cubicBezTo>
                  <a:pt x="8284774" y="-21490"/>
                  <a:pt x="8504817" y="15766"/>
                  <a:pt x="8641080" y="0"/>
                </a:cubicBezTo>
                <a:cubicBezTo>
                  <a:pt x="8789981" y="868"/>
                  <a:pt x="8947113" y="61813"/>
                  <a:pt x="9144000" y="0"/>
                </a:cubicBezTo>
                <a:cubicBezTo>
                  <a:pt x="9163131" y="94572"/>
                  <a:pt x="9115700" y="171616"/>
                  <a:pt x="9144000" y="326305"/>
                </a:cubicBezTo>
                <a:cubicBezTo>
                  <a:pt x="9194761" y="451266"/>
                  <a:pt x="9115744" y="609779"/>
                  <a:pt x="9144000" y="748114"/>
                </a:cubicBezTo>
                <a:cubicBezTo>
                  <a:pt x="9165205" y="904080"/>
                  <a:pt x="9104321" y="980951"/>
                  <a:pt x="9144000" y="1193800"/>
                </a:cubicBezTo>
                <a:cubicBezTo>
                  <a:pt x="9181730" y="1376636"/>
                  <a:pt x="9107609" y="1372576"/>
                  <a:pt x="9144000" y="1520105"/>
                </a:cubicBezTo>
                <a:cubicBezTo>
                  <a:pt x="9215069" y="1670136"/>
                  <a:pt x="9155691" y="1869811"/>
                  <a:pt x="9144000" y="1941914"/>
                </a:cubicBezTo>
                <a:cubicBezTo>
                  <a:pt x="9173711" y="2037504"/>
                  <a:pt x="9091904" y="2285630"/>
                  <a:pt x="9144000" y="2387600"/>
                </a:cubicBezTo>
                <a:cubicBezTo>
                  <a:pt x="8919318" y="2431074"/>
                  <a:pt x="8674810" y="2355634"/>
                  <a:pt x="8389620" y="2387600"/>
                </a:cubicBezTo>
                <a:cubicBezTo>
                  <a:pt x="8115627" y="2397198"/>
                  <a:pt x="7981733" y="2372733"/>
                  <a:pt x="7635240" y="2387600"/>
                </a:cubicBezTo>
                <a:cubicBezTo>
                  <a:pt x="7273767" y="2382840"/>
                  <a:pt x="7202871" y="2371384"/>
                  <a:pt x="6972300" y="2387600"/>
                </a:cubicBezTo>
                <a:cubicBezTo>
                  <a:pt x="6734015" y="2388971"/>
                  <a:pt x="6754988" y="2376786"/>
                  <a:pt x="6583680" y="2387600"/>
                </a:cubicBezTo>
                <a:cubicBezTo>
                  <a:pt x="6410683" y="2413688"/>
                  <a:pt x="6212569" y="2380197"/>
                  <a:pt x="6103620" y="2387600"/>
                </a:cubicBezTo>
                <a:cubicBezTo>
                  <a:pt x="5998131" y="2430342"/>
                  <a:pt x="5811953" y="2367820"/>
                  <a:pt x="5715000" y="2387600"/>
                </a:cubicBezTo>
                <a:cubicBezTo>
                  <a:pt x="5606503" y="2389340"/>
                  <a:pt x="5407748" y="2374177"/>
                  <a:pt x="5234940" y="2387600"/>
                </a:cubicBezTo>
                <a:cubicBezTo>
                  <a:pt x="5062695" y="2406681"/>
                  <a:pt x="4944421" y="2344768"/>
                  <a:pt x="4754880" y="2387600"/>
                </a:cubicBezTo>
                <a:cubicBezTo>
                  <a:pt x="4622623" y="2424569"/>
                  <a:pt x="4419916" y="2380898"/>
                  <a:pt x="4183380" y="2387600"/>
                </a:cubicBezTo>
                <a:cubicBezTo>
                  <a:pt x="3998635" y="2390019"/>
                  <a:pt x="3866273" y="2355246"/>
                  <a:pt x="3794760" y="2387600"/>
                </a:cubicBezTo>
                <a:cubicBezTo>
                  <a:pt x="3697330" y="2390676"/>
                  <a:pt x="3352101" y="2386777"/>
                  <a:pt x="3223260" y="2387600"/>
                </a:cubicBezTo>
                <a:cubicBezTo>
                  <a:pt x="3068661" y="2391106"/>
                  <a:pt x="3057266" y="2384467"/>
                  <a:pt x="2926080" y="2387600"/>
                </a:cubicBezTo>
                <a:cubicBezTo>
                  <a:pt x="2782726" y="2389920"/>
                  <a:pt x="2693396" y="2380856"/>
                  <a:pt x="2537460" y="2387600"/>
                </a:cubicBezTo>
                <a:cubicBezTo>
                  <a:pt x="2379874" y="2374284"/>
                  <a:pt x="2260195" y="2371234"/>
                  <a:pt x="1965960" y="2387600"/>
                </a:cubicBezTo>
                <a:cubicBezTo>
                  <a:pt x="1676566" y="2424765"/>
                  <a:pt x="1508294" y="2394965"/>
                  <a:pt x="1394460" y="2387600"/>
                </a:cubicBezTo>
                <a:cubicBezTo>
                  <a:pt x="1291422" y="2442645"/>
                  <a:pt x="941381" y="2315005"/>
                  <a:pt x="731520" y="2387600"/>
                </a:cubicBezTo>
                <a:cubicBezTo>
                  <a:pt x="530371" y="2410032"/>
                  <a:pt x="209434" y="2352349"/>
                  <a:pt x="0" y="2387600"/>
                </a:cubicBezTo>
                <a:cubicBezTo>
                  <a:pt x="-4450" y="2236541"/>
                  <a:pt x="58067" y="2086067"/>
                  <a:pt x="0" y="1941914"/>
                </a:cubicBezTo>
                <a:cubicBezTo>
                  <a:pt x="-73263" y="1790724"/>
                  <a:pt x="34039" y="1642763"/>
                  <a:pt x="0" y="1520105"/>
                </a:cubicBezTo>
                <a:cubicBezTo>
                  <a:pt x="-44349" y="1400230"/>
                  <a:pt x="38187" y="1234426"/>
                  <a:pt x="0" y="1074419"/>
                </a:cubicBezTo>
                <a:cubicBezTo>
                  <a:pt x="-44172" y="924590"/>
                  <a:pt x="-10772" y="766231"/>
                  <a:pt x="0" y="628734"/>
                </a:cubicBezTo>
                <a:cubicBezTo>
                  <a:pt x="17881" y="443690"/>
                  <a:pt x="87174" y="145131"/>
                  <a:pt x="0" y="0"/>
                </a:cubicBezTo>
                <a:close/>
              </a:path>
              <a:path w="9144000" h="2387600" stroke="0" extrusionOk="0">
                <a:moveTo>
                  <a:pt x="0" y="0"/>
                </a:moveTo>
                <a:cubicBezTo>
                  <a:pt x="273316" y="-28969"/>
                  <a:pt x="486779" y="-25634"/>
                  <a:pt x="754380" y="0"/>
                </a:cubicBezTo>
                <a:cubicBezTo>
                  <a:pt x="1006147" y="-6335"/>
                  <a:pt x="1220262" y="-29198"/>
                  <a:pt x="1417320" y="0"/>
                </a:cubicBezTo>
                <a:cubicBezTo>
                  <a:pt x="1622594" y="-19925"/>
                  <a:pt x="1722939" y="17670"/>
                  <a:pt x="1897380" y="0"/>
                </a:cubicBezTo>
                <a:cubicBezTo>
                  <a:pt x="2063765" y="-49285"/>
                  <a:pt x="2213419" y="43568"/>
                  <a:pt x="2468880" y="0"/>
                </a:cubicBezTo>
                <a:cubicBezTo>
                  <a:pt x="2713861" y="-49449"/>
                  <a:pt x="2770024" y="-5166"/>
                  <a:pt x="2948940" y="0"/>
                </a:cubicBezTo>
                <a:cubicBezTo>
                  <a:pt x="3114754" y="-9407"/>
                  <a:pt x="3190325" y="28704"/>
                  <a:pt x="3337560" y="0"/>
                </a:cubicBezTo>
                <a:cubicBezTo>
                  <a:pt x="3477418" y="-50081"/>
                  <a:pt x="3647091" y="4795"/>
                  <a:pt x="3817620" y="0"/>
                </a:cubicBezTo>
                <a:cubicBezTo>
                  <a:pt x="4042804" y="-26822"/>
                  <a:pt x="4341791" y="52823"/>
                  <a:pt x="4572000" y="0"/>
                </a:cubicBezTo>
                <a:cubicBezTo>
                  <a:pt x="4797634" y="-66954"/>
                  <a:pt x="4736330" y="8959"/>
                  <a:pt x="4869180" y="0"/>
                </a:cubicBezTo>
                <a:cubicBezTo>
                  <a:pt x="5029404" y="-30722"/>
                  <a:pt x="5301889" y="52012"/>
                  <a:pt x="5440680" y="0"/>
                </a:cubicBezTo>
                <a:cubicBezTo>
                  <a:pt x="5568629" y="-34388"/>
                  <a:pt x="5607904" y="19078"/>
                  <a:pt x="5737860" y="0"/>
                </a:cubicBezTo>
                <a:cubicBezTo>
                  <a:pt x="5867158" y="-23214"/>
                  <a:pt x="5904122" y="6846"/>
                  <a:pt x="6035040" y="0"/>
                </a:cubicBezTo>
                <a:cubicBezTo>
                  <a:pt x="6155468" y="-21430"/>
                  <a:pt x="6294902" y="25146"/>
                  <a:pt x="6423660" y="0"/>
                </a:cubicBezTo>
                <a:cubicBezTo>
                  <a:pt x="6554077" y="-64014"/>
                  <a:pt x="6693992" y="-9833"/>
                  <a:pt x="6812280" y="0"/>
                </a:cubicBezTo>
                <a:cubicBezTo>
                  <a:pt x="6935944" y="-15650"/>
                  <a:pt x="6988841" y="9143"/>
                  <a:pt x="7109460" y="0"/>
                </a:cubicBezTo>
                <a:cubicBezTo>
                  <a:pt x="7265389" y="-68546"/>
                  <a:pt x="7597842" y="65390"/>
                  <a:pt x="7863840" y="0"/>
                </a:cubicBezTo>
                <a:cubicBezTo>
                  <a:pt x="8102466" y="-49268"/>
                  <a:pt x="8252762" y="10671"/>
                  <a:pt x="8435340" y="0"/>
                </a:cubicBezTo>
                <a:cubicBezTo>
                  <a:pt x="8644552" y="10397"/>
                  <a:pt x="9011569" y="30130"/>
                  <a:pt x="9144000" y="0"/>
                </a:cubicBezTo>
                <a:cubicBezTo>
                  <a:pt x="9192428" y="129743"/>
                  <a:pt x="9149264" y="199288"/>
                  <a:pt x="9144000" y="350180"/>
                </a:cubicBezTo>
                <a:cubicBezTo>
                  <a:pt x="9139771" y="491052"/>
                  <a:pt x="9128338" y="689180"/>
                  <a:pt x="9144000" y="795866"/>
                </a:cubicBezTo>
                <a:cubicBezTo>
                  <a:pt x="9149043" y="923228"/>
                  <a:pt x="9133171" y="982693"/>
                  <a:pt x="9144000" y="1146047"/>
                </a:cubicBezTo>
                <a:cubicBezTo>
                  <a:pt x="9170800" y="1301973"/>
                  <a:pt x="9137246" y="1410025"/>
                  <a:pt x="9144000" y="1567857"/>
                </a:cubicBezTo>
                <a:cubicBezTo>
                  <a:pt x="9187511" y="1761885"/>
                  <a:pt x="9077296" y="1784779"/>
                  <a:pt x="9144000" y="1965790"/>
                </a:cubicBezTo>
                <a:cubicBezTo>
                  <a:pt x="9239366" y="2117556"/>
                  <a:pt x="9111637" y="2211305"/>
                  <a:pt x="9144000" y="2387600"/>
                </a:cubicBezTo>
                <a:cubicBezTo>
                  <a:pt x="9042762" y="2399185"/>
                  <a:pt x="8862065" y="2341072"/>
                  <a:pt x="8755380" y="2387600"/>
                </a:cubicBezTo>
                <a:cubicBezTo>
                  <a:pt x="8648127" y="2423750"/>
                  <a:pt x="8538731" y="2353519"/>
                  <a:pt x="8458200" y="2387600"/>
                </a:cubicBezTo>
                <a:cubicBezTo>
                  <a:pt x="8350893" y="2386314"/>
                  <a:pt x="7924185" y="2354389"/>
                  <a:pt x="7703820" y="2387600"/>
                </a:cubicBezTo>
                <a:cubicBezTo>
                  <a:pt x="7470238" y="2403815"/>
                  <a:pt x="7495920" y="2381952"/>
                  <a:pt x="7406640" y="2387600"/>
                </a:cubicBezTo>
                <a:cubicBezTo>
                  <a:pt x="7321690" y="2398234"/>
                  <a:pt x="7096033" y="2387619"/>
                  <a:pt x="6926580" y="2387600"/>
                </a:cubicBezTo>
                <a:cubicBezTo>
                  <a:pt x="6796825" y="2490029"/>
                  <a:pt x="6526524" y="2313664"/>
                  <a:pt x="6172200" y="2387600"/>
                </a:cubicBezTo>
                <a:cubicBezTo>
                  <a:pt x="5789930" y="2454371"/>
                  <a:pt x="5940691" y="2367024"/>
                  <a:pt x="5783580" y="2387600"/>
                </a:cubicBezTo>
                <a:cubicBezTo>
                  <a:pt x="5620534" y="2409757"/>
                  <a:pt x="5619178" y="2385762"/>
                  <a:pt x="5486400" y="2387600"/>
                </a:cubicBezTo>
                <a:cubicBezTo>
                  <a:pt x="5373947" y="2307101"/>
                  <a:pt x="5047281" y="2417619"/>
                  <a:pt x="4732020" y="2387600"/>
                </a:cubicBezTo>
                <a:cubicBezTo>
                  <a:pt x="4409241" y="2421411"/>
                  <a:pt x="4327572" y="2386217"/>
                  <a:pt x="4069080" y="2387600"/>
                </a:cubicBezTo>
                <a:cubicBezTo>
                  <a:pt x="3808638" y="2429882"/>
                  <a:pt x="3737579" y="2370735"/>
                  <a:pt x="3497580" y="2387600"/>
                </a:cubicBezTo>
                <a:cubicBezTo>
                  <a:pt x="3250874" y="2422725"/>
                  <a:pt x="3288062" y="2384467"/>
                  <a:pt x="3200400" y="2387600"/>
                </a:cubicBezTo>
                <a:cubicBezTo>
                  <a:pt x="3103659" y="2386366"/>
                  <a:pt x="2711834" y="2317173"/>
                  <a:pt x="2446020" y="2387600"/>
                </a:cubicBezTo>
                <a:cubicBezTo>
                  <a:pt x="2165154" y="2459062"/>
                  <a:pt x="2247173" y="2374462"/>
                  <a:pt x="2057400" y="2387600"/>
                </a:cubicBezTo>
                <a:cubicBezTo>
                  <a:pt x="1872369" y="2408359"/>
                  <a:pt x="1880365" y="2371807"/>
                  <a:pt x="1760220" y="2387600"/>
                </a:cubicBezTo>
                <a:cubicBezTo>
                  <a:pt x="1647599" y="2417096"/>
                  <a:pt x="1550749" y="2385237"/>
                  <a:pt x="1463040" y="2387600"/>
                </a:cubicBezTo>
                <a:cubicBezTo>
                  <a:pt x="1390143" y="2431387"/>
                  <a:pt x="1079004" y="2358175"/>
                  <a:pt x="982980" y="2387600"/>
                </a:cubicBezTo>
                <a:cubicBezTo>
                  <a:pt x="871249" y="2386050"/>
                  <a:pt x="230018" y="2353066"/>
                  <a:pt x="0" y="2387600"/>
                </a:cubicBezTo>
                <a:cubicBezTo>
                  <a:pt x="-804" y="2328948"/>
                  <a:pt x="56840" y="2103936"/>
                  <a:pt x="0" y="2037419"/>
                </a:cubicBezTo>
                <a:cubicBezTo>
                  <a:pt x="-87676" y="1977837"/>
                  <a:pt x="82424" y="1803989"/>
                  <a:pt x="0" y="1591733"/>
                </a:cubicBezTo>
                <a:cubicBezTo>
                  <a:pt x="-47866" y="1370236"/>
                  <a:pt x="16140" y="1355103"/>
                  <a:pt x="0" y="1169923"/>
                </a:cubicBezTo>
                <a:cubicBezTo>
                  <a:pt x="-4257" y="992951"/>
                  <a:pt x="28646" y="928748"/>
                  <a:pt x="0" y="795866"/>
                </a:cubicBezTo>
                <a:cubicBezTo>
                  <a:pt x="-13523" y="664281"/>
                  <a:pt x="11754" y="548329"/>
                  <a:pt x="0" y="397933"/>
                </a:cubicBezTo>
                <a:cubicBezTo>
                  <a:pt x="-4557" y="271952"/>
                  <a:pt x="53272" y="154735"/>
                  <a:pt x="0" y="0"/>
                </a:cubicBezTo>
                <a:close/>
              </a:path>
              <a:path w="9144000" h="2387600" fill="none" stroke="0" extrusionOk="0">
                <a:moveTo>
                  <a:pt x="0" y="0"/>
                </a:moveTo>
                <a:cubicBezTo>
                  <a:pt x="99912" y="-24157"/>
                  <a:pt x="208780" y="11034"/>
                  <a:pt x="297180" y="0"/>
                </a:cubicBezTo>
                <a:cubicBezTo>
                  <a:pt x="367938" y="22002"/>
                  <a:pt x="732937" y="24875"/>
                  <a:pt x="960120" y="0"/>
                </a:cubicBezTo>
                <a:cubicBezTo>
                  <a:pt x="1190737" y="-62133"/>
                  <a:pt x="1442754" y="34096"/>
                  <a:pt x="1623060" y="0"/>
                </a:cubicBezTo>
                <a:cubicBezTo>
                  <a:pt x="1845923" y="-62340"/>
                  <a:pt x="2140424" y="10213"/>
                  <a:pt x="2377440" y="0"/>
                </a:cubicBezTo>
                <a:cubicBezTo>
                  <a:pt x="2627174" y="-9609"/>
                  <a:pt x="2591822" y="10586"/>
                  <a:pt x="2674620" y="0"/>
                </a:cubicBezTo>
                <a:cubicBezTo>
                  <a:pt x="2769348" y="-24629"/>
                  <a:pt x="3059493" y="37728"/>
                  <a:pt x="3154680" y="0"/>
                </a:cubicBezTo>
                <a:cubicBezTo>
                  <a:pt x="3292236" y="-25002"/>
                  <a:pt x="3353093" y="21791"/>
                  <a:pt x="3451860" y="0"/>
                </a:cubicBezTo>
                <a:cubicBezTo>
                  <a:pt x="3537098" y="-32859"/>
                  <a:pt x="3821189" y="-11088"/>
                  <a:pt x="3931920" y="0"/>
                </a:cubicBezTo>
                <a:cubicBezTo>
                  <a:pt x="4054790" y="3433"/>
                  <a:pt x="4372399" y="3443"/>
                  <a:pt x="4503420" y="0"/>
                </a:cubicBezTo>
                <a:cubicBezTo>
                  <a:pt x="4632522" y="-3164"/>
                  <a:pt x="4828293" y="-7993"/>
                  <a:pt x="5074920" y="0"/>
                </a:cubicBezTo>
                <a:cubicBezTo>
                  <a:pt x="5267187" y="10194"/>
                  <a:pt x="5483425" y="20223"/>
                  <a:pt x="5646420" y="0"/>
                </a:cubicBezTo>
                <a:cubicBezTo>
                  <a:pt x="5858143" y="-33836"/>
                  <a:pt x="5840132" y="3767"/>
                  <a:pt x="5943600" y="0"/>
                </a:cubicBezTo>
                <a:cubicBezTo>
                  <a:pt x="6046233" y="-3305"/>
                  <a:pt x="6158694" y="10559"/>
                  <a:pt x="6240780" y="0"/>
                </a:cubicBezTo>
                <a:cubicBezTo>
                  <a:pt x="6355332" y="-57163"/>
                  <a:pt x="6574356" y="72808"/>
                  <a:pt x="6812280" y="0"/>
                </a:cubicBezTo>
                <a:cubicBezTo>
                  <a:pt x="7020429" y="-28966"/>
                  <a:pt x="7131580" y="36572"/>
                  <a:pt x="7200900" y="0"/>
                </a:cubicBezTo>
                <a:cubicBezTo>
                  <a:pt x="7283167" y="-18568"/>
                  <a:pt x="7453377" y="23200"/>
                  <a:pt x="7589520" y="0"/>
                </a:cubicBezTo>
                <a:cubicBezTo>
                  <a:pt x="7730513" y="-28764"/>
                  <a:pt x="7987745" y="7925"/>
                  <a:pt x="8161020" y="0"/>
                </a:cubicBezTo>
                <a:cubicBezTo>
                  <a:pt x="8330425" y="-16671"/>
                  <a:pt x="8498252" y="1098"/>
                  <a:pt x="8641080" y="0"/>
                </a:cubicBezTo>
                <a:cubicBezTo>
                  <a:pt x="8775380" y="-12327"/>
                  <a:pt x="8953171" y="43501"/>
                  <a:pt x="9144000" y="0"/>
                </a:cubicBezTo>
                <a:cubicBezTo>
                  <a:pt x="9176623" y="106029"/>
                  <a:pt x="9123163" y="175362"/>
                  <a:pt x="9144000" y="326305"/>
                </a:cubicBezTo>
                <a:cubicBezTo>
                  <a:pt x="9122636" y="474593"/>
                  <a:pt x="9130536" y="596893"/>
                  <a:pt x="9144000" y="748114"/>
                </a:cubicBezTo>
                <a:cubicBezTo>
                  <a:pt x="9140861" y="890107"/>
                  <a:pt x="9117112" y="1004964"/>
                  <a:pt x="9144000" y="1193800"/>
                </a:cubicBezTo>
                <a:cubicBezTo>
                  <a:pt x="9184944" y="1415861"/>
                  <a:pt x="9103921" y="1380869"/>
                  <a:pt x="9144000" y="1520105"/>
                </a:cubicBezTo>
                <a:cubicBezTo>
                  <a:pt x="9167797" y="1670005"/>
                  <a:pt x="9151453" y="1840106"/>
                  <a:pt x="9144000" y="1941914"/>
                </a:cubicBezTo>
                <a:cubicBezTo>
                  <a:pt x="9126232" y="2048133"/>
                  <a:pt x="9098060" y="2277599"/>
                  <a:pt x="9144000" y="2387600"/>
                </a:cubicBezTo>
                <a:cubicBezTo>
                  <a:pt x="8993705" y="2396393"/>
                  <a:pt x="8731443" y="2351885"/>
                  <a:pt x="8389620" y="2387600"/>
                </a:cubicBezTo>
                <a:cubicBezTo>
                  <a:pt x="8124290" y="2384096"/>
                  <a:pt x="8011564" y="2395154"/>
                  <a:pt x="7635240" y="2387600"/>
                </a:cubicBezTo>
                <a:cubicBezTo>
                  <a:pt x="7261679" y="2400986"/>
                  <a:pt x="7211502" y="2386073"/>
                  <a:pt x="6972300" y="2387600"/>
                </a:cubicBezTo>
                <a:cubicBezTo>
                  <a:pt x="6739120" y="2387486"/>
                  <a:pt x="6754674" y="2374832"/>
                  <a:pt x="6583680" y="2387600"/>
                </a:cubicBezTo>
                <a:cubicBezTo>
                  <a:pt x="6402054" y="2388396"/>
                  <a:pt x="6205598" y="2362497"/>
                  <a:pt x="6103620" y="2387600"/>
                </a:cubicBezTo>
                <a:cubicBezTo>
                  <a:pt x="5993110" y="2412716"/>
                  <a:pt x="5828978" y="2398974"/>
                  <a:pt x="5715000" y="2387600"/>
                </a:cubicBezTo>
                <a:cubicBezTo>
                  <a:pt x="5636330" y="2365570"/>
                  <a:pt x="5382856" y="2338883"/>
                  <a:pt x="5234940" y="2387600"/>
                </a:cubicBezTo>
                <a:cubicBezTo>
                  <a:pt x="5064156" y="2412662"/>
                  <a:pt x="4937677" y="2364164"/>
                  <a:pt x="4754880" y="2387600"/>
                </a:cubicBezTo>
                <a:cubicBezTo>
                  <a:pt x="4516744" y="2408203"/>
                  <a:pt x="4406658" y="2340658"/>
                  <a:pt x="4183380" y="2387600"/>
                </a:cubicBezTo>
                <a:cubicBezTo>
                  <a:pt x="3986806" y="2389465"/>
                  <a:pt x="3898214" y="2372129"/>
                  <a:pt x="3794760" y="2387600"/>
                </a:cubicBezTo>
                <a:cubicBezTo>
                  <a:pt x="3734305" y="2424545"/>
                  <a:pt x="3380352" y="2378180"/>
                  <a:pt x="3223260" y="2387600"/>
                </a:cubicBezTo>
                <a:cubicBezTo>
                  <a:pt x="3064353" y="2390178"/>
                  <a:pt x="3057622" y="2384228"/>
                  <a:pt x="2926080" y="2387600"/>
                </a:cubicBezTo>
                <a:cubicBezTo>
                  <a:pt x="2802329" y="2386325"/>
                  <a:pt x="2707698" y="2367756"/>
                  <a:pt x="2537460" y="2387600"/>
                </a:cubicBezTo>
                <a:cubicBezTo>
                  <a:pt x="2391350" y="2408411"/>
                  <a:pt x="2254105" y="2395268"/>
                  <a:pt x="1965960" y="2387600"/>
                </a:cubicBezTo>
                <a:cubicBezTo>
                  <a:pt x="1690013" y="2392302"/>
                  <a:pt x="1527206" y="2408572"/>
                  <a:pt x="1394460" y="2387600"/>
                </a:cubicBezTo>
                <a:cubicBezTo>
                  <a:pt x="1283981" y="2326725"/>
                  <a:pt x="980105" y="2415736"/>
                  <a:pt x="731520" y="2387600"/>
                </a:cubicBezTo>
                <a:cubicBezTo>
                  <a:pt x="550036" y="2409533"/>
                  <a:pt x="266147" y="2342241"/>
                  <a:pt x="0" y="2387600"/>
                </a:cubicBezTo>
                <a:cubicBezTo>
                  <a:pt x="2586" y="2240571"/>
                  <a:pt x="34891" y="2047972"/>
                  <a:pt x="0" y="1941914"/>
                </a:cubicBezTo>
                <a:cubicBezTo>
                  <a:pt x="-78765" y="1838835"/>
                  <a:pt x="-97" y="1659475"/>
                  <a:pt x="0" y="1520105"/>
                </a:cubicBezTo>
                <a:cubicBezTo>
                  <a:pt x="-51740" y="1385199"/>
                  <a:pt x="26358" y="1237901"/>
                  <a:pt x="0" y="1074419"/>
                </a:cubicBezTo>
                <a:cubicBezTo>
                  <a:pt x="-44603" y="903183"/>
                  <a:pt x="36600" y="797487"/>
                  <a:pt x="0" y="628734"/>
                </a:cubicBezTo>
                <a:cubicBezTo>
                  <a:pt x="-37909" y="474577"/>
                  <a:pt x="84305" y="180650"/>
                  <a:pt x="0" y="0"/>
                </a:cubicBezTo>
                <a:close/>
              </a:path>
            </a:pathLst>
          </a:custGeom>
          <a:ln w="5715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3534996474">
                  <a:custGeom>
                    <a:avLst/>
                    <a:gdLst>
                      <a:gd name="connsiteX0" fmla="*/ 0 w 9144000"/>
                      <a:gd name="connsiteY0" fmla="*/ 0 h 3274592"/>
                      <a:gd name="connsiteX1" fmla="*/ 297180 w 9144000"/>
                      <a:gd name="connsiteY1" fmla="*/ 0 h 3274592"/>
                      <a:gd name="connsiteX2" fmla="*/ 960120 w 9144000"/>
                      <a:gd name="connsiteY2" fmla="*/ 0 h 3274592"/>
                      <a:gd name="connsiteX3" fmla="*/ 1623060 w 9144000"/>
                      <a:gd name="connsiteY3" fmla="*/ 0 h 3274592"/>
                      <a:gd name="connsiteX4" fmla="*/ 2377440 w 9144000"/>
                      <a:gd name="connsiteY4" fmla="*/ 0 h 3274592"/>
                      <a:gd name="connsiteX5" fmla="*/ 2674620 w 9144000"/>
                      <a:gd name="connsiteY5" fmla="*/ 0 h 3274592"/>
                      <a:gd name="connsiteX6" fmla="*/ 3154680 w 9144000"/>
                      <a:gd name="connsiteY6" fmla="*/ 0 h 3274592"/>
                      <a:gd name="connsiteX7" fmla="*/ 3451860 w 9144000"/>
                      <a:gd name="connsiteY7" fmla="*/ 0 h 3274592"/>
                      <a:gd name="connsiteX8" fmla="*/ 3931920 w 9144000"/>
                      <a:gd name="connsiteY8" fmla="*/ 0 h 3274592"/>
                      <a:gd name="connsiteX9" fmla="*/ 4503420 w 9144000"/>
                      <a:gd name="connsiteY9" fmla="*/ 0 h 3274592"/>
                      <a:gd name="connsiteX10" fmla="*/ 5074920 w 9144000"/>
                      <a:gd name="connsiteY10" fmla="*/ 0 h 3274592"/>
                      <a:gd name="connsiteX11" fmla="*/ 5646420 w 9144000"/>
                      <a:gd name="connsiteY11" fmla="*/ 0 h 3274592"/>
                      <a:gd name="connsiteX12" fmla="*/ 5943600 w 9144000"/>
                      <a:gd name="connsiteY12" fmla="*/ 0 h 3274592"/>
                      <a:gd name="connsiteX13" fmla="*/ 6240780 w 9144000"/>
                      <a:gd name="connsiteY13" fmla="*/ 0 h 3274592"/>
                      <a:gd name="connsiteX14" fmla="*/ 6812280 w 9144000"/>
                      <a:gd name="connsiteY14" fmla="*/ 0 h 3274592"/>
                      <a:gd name="connsiteX15" fmla="*/ 7200900 w 9144000"/>
                      <a:gd name="connsiteY15" fmla="*/ 0 h 3274592"/>
                      <a:gd name="connsiteX16" fmla="*/ 7589520 w 9144000"/>
                      <a:gd name="connsiteY16" fmla="*/ 0 h 3274592"/>
                      <a:gd name="connsiteX17" fmla="*/ 8161020 w 9144000"/>
                      <a:gd name="connsiteY17" fmla="*/ 0 h 3274592"/>
                      <a:gd name="connsiteX18" fmla="*/ 8641080 w 9144000"/>
                      <a:gd name="connsiteY18" fmla="*/ 0 h 3274592"/>
                      <a:gd name="connsiteX19" fmla="*/ 9144000 w 9144000"/>
                      <a:gd name="connsiteY19" fmla="*/ 0 h 3274592"/>
                      <a:gd name="connsiteX20" fmla="*/ 9144000 w 9144000"/>
                      <a:gd name="connsiteY20" fmla="*/ 447528 h 3274592"/>
                      <a:gd name="connsiteX21" fmla="*/ 9144000 w 9144000"/>
                      <a:gd name="connsiteY21" fmla="*/ 1026039 h 3274592"/>
                      <a:gd name="connsiteX22" fmla="*/ 9144000 w 9144000"/>
                      <a:gd name="connsiteY22" fmla="*/ 1637296 h 3274592"/>
                      <a:gd name="connsiteX23" fmla="*/ 9144000 w 9144000"/>
                      <a:gd name="connsiteY23" fmla="*/ 2084824 h 3274592"/>
                      <a:gd name="connsiteX24" fmla="*/ 9144000 w 9144000"/>
                      <a:gd name="connsiteY24" fmla="*/ 2663335 h 3274592"/>
                      <a:gd name="connsiteX25" fmla="*/ 9144000 w 9144000"/>
                      <a:gd name="connsiteY25" fmla="*/ 3274592 h 3274592"/>
                      <a:gd name="connsiteX26" fmla="*/ 8389620 w 9144000"/>
                      <a:gd name="connsiteY26" fmla="*/ 3274592 h 3274592"/>
                      <a:gd name="connsiteX27" fmla="*/ 7635240 w 9144000"/>
                      <a:gd name="connsiteY27" fmla="*/ 3274592 h 3274592"/>
                      <a:gd name="connsiteX28" fmla="*/ 6972300 w 9144000"/>
                      <a:gd name="connsiteY28" fmla="*/ 3274592 h 3274592"/>
                      <a:gd name="connsiteX29" fmla="*/ 6583680 w 9144000"/>
                      <a:gd name="connsiteY29" fmla="*/ 3274592 h 3274592"/>
                      <a:gd name="connsiteX30" fmla="*/ 6103620 w 9144000"/>
                      <a:gd name="connsiteY30" fmla="*/ 3274592 h 3274592"/>
                      <a:gd name="connsiteX31" fmla="*/ 5715000 w 9144000"/>
                      <a:gd name="connsiteY31" fmla="*/ 3274592 h 3274592"/>
                      <a:gd name="connsiteX32" fmla="*/ 5234940 w 9144000"/>
                      <a:gd name="connsiteY32" fmla="*/ 3274592 h 3274592"/>
                      <a:gd name="connsiteX33" fmla="*/ 4754880 w 9144000"/>
                      <a:gd name="connsiteY33" fmla="*/ 3274592 h 3274592"/>
                      <a:gd name="connsiteX34" fmla="*/ 4183380 w 9144000"/>
                      <a:gd name="connsiteY34" fmla="*/ 3274592 h 3274592"/>
                      <a:gd name="connsiteX35" fmla="*/ 3794760 w 9144000"/>
                      <a:gd name="connsiteY35" fmla="*/ 3274592 h 3274592"/>
                      <a:gd name="connsiteX36" fmla="*/ 3223260 w 9144000"/>
                      <a:gd name="connsiteY36" fmla="*/ 3274592 h 3274592"/>
                      <a:gd name="connsiteX37" fmla="*/ 2926080 w 9144000"/>
                      <a:gd name="connsiteY37" fmla="*/ 3274592 h 3274592"/>
                      <a:gd name="connsiteX38" fmla="*/ 2537460 w 9144000"/>
                      <a:gd name="connsiteY38" fmla="*/ 3274592 h 3274592"/>
                      <a:gd name="connsiteX39" fmla="*/ 1965960 w 9144000"/>
                      <a:gd name="connsiteY39" fmla="*/ 3274592 h 3274592"/>
                      <a:gd name="connsiteX40" fmla="*/ 1394460 w 9144000"/>
                      <a:gd name="connsiteY40" fmla="*/ 3274592 h 3274592"/>
                      <a:gd name="connsiteX41" fmla="*/ 731520 w 9144000"/>
                      <a:gd name="connsiteY41" fmla="*/ 3274592 h 3274592"/>
                      <a:gd name="connsiteX42" fmla="*/ 0 w 9144000"/>
                      <a:gd name="connsiteY42" fmla="*/ 3274592 h 3274592"/>
                      <a:gd name="connsiteX43" fmla="*/ 0 w 9144000"/>
                      <a:gd name="connsiteY43" fmla="*/ 2663335 h 3274592"/>
                      <a:gd name="connsiteX44" fmla="*/ 0 w 9144000"/>
                      <a:gd name="connsiteY44" fmla="*/ 2084824 h 3274592"/>
                      <a:gd name="connsiteX45" fmla="*/ 0 w 9144000"/>
                      <a:gd name="connsiteY45" fmla="*/ 1473566 h 3274592"/>
                      <a:gd name="connsiteX46" fmla="*/ 0 w 9144000"/>
                      <a:gd name="connsiteY46" fmla="*/ 862309 h 3274592"/>
                      <a:gd name="connsiteX47" fmla="*/ 0 w 9144000"/>
                      <a:gd name="connsiteY47" fmla="*/ 0 h 32745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</a:cxnLst>
                    <a:rect l="l" t="t" r="r" b="b"/>
                    <a:pathLst>
                      <a:path w="9144000" h="3274592" fill="none" extrusionOk="0">
                        <a:moveTo>
                          <a:pt x="0" y="0"/>
                        </a:moveTo>
                        <a:cubicBezTo>
                          <a:pt x="107935" y="-12961"/>
                          <a:pt x="194979" y="24882"/>
                          <a:pt x="297180" y="0"/>
                        </a:cubicBezTo>
                        <a:cubicBezTo>
                          <a:pt x="399381" y="-24882"/>
                          <a:pt x="752903" y="35986"/>
                          <a:pt x="960120" y="0"/>
                        </a:cubicBezTo>
                        <a:cubicBezTo>
                          <a:pt x="1167337" y="-35986"/>
                          <a:pt x="1398230" y="60938"/>
                          <a:pt x="1623060" y="0"/>
                        </a:cubicBezTo>
                        <a:cubicBezTo>
                          <a:pt x="1847890" y="-60938"/>
                          <a:pt x="2127603" y="25228"/>
                          <a:pt x="2377440" y="0"/>
                        </a:cubicBezTo>
                        <a:cubicBezTo>
                          <a:pt x="2627277" y="-25228"/>
                          <a:pt x="2595498" y="25821"/>
                          <a:pt x="2674620" y="0"/>
                        </a:cubicBezTo>
                        <a:cubicBezTo>
                          <a:pt x="2753742" y="-25821"/>
                          <a:pt x="3035024" y="32917"/>
                          <a:pt x="3154680" y="0"/>
                        </a:cubicBezTo>
                        <a:cubicBezTo>
                          <a:pt x="3274336" y="-32917"/>
                          <a:pt x="3356941" y="27439"/>
                          <a:pt x="3451860" y="0"/>
                        </a:cubicBezTo>
                        <a:cubicBezTo>
                          <a:pt x="3546779" y="-27439"/>
                          <a:pt x="3818489" y="1096"/>
                          <a:pt x="3931920" y="0"/>
                        </a:cubicBezTo>
                        <a:cubicBezTo>
                          <a:pt x="4045351" y="-1096"/>
                          <a:pt x="4377141" y="19667"/>
                          <a:pt x="4503420" y="0"/>
                        </a:cubicBezTo>
                        <a:cubicBezTo>
                          <a:pt x="4629699" y="-19667"/>
                          <a:pt x="4862304" y="27551"/>
                          <a:pt x="5074920" y="0"/>
                        </a:cubicBezTo>
                        <a:cubicBezTo>
                          <a:pt x="5287536" y="-27551"/>
                          <a:pt x="5438285" y="45890"/>
                          <a:pt x="5646420" y="0"/>
                        </a:cubicBezTo>
                        <a:cubicBezTo>
                          <a:pt x="5854555" y="-45890"/>
                          <a:pt x="5842220" y="8927"/>
                          <a:pt x="5943600" y="0"/>
                        </a:cubicBezTo>
                        <a:cubicBezTo>
                          <a:pt x="6044980" y="-8927"/>
                          <a:pt x="6135285" y="21028"/>
                          <a:pt x="6240780" y="0"/>
                        </a:cubicBezTo>
                        <a:cubicBezTo>
                          <a:pt x="6346275" y="-21028"/>
                          <a:pt x="6597861" y="33894"/>
                          <a:pt x="6812280" y="0"/>
                        </a:cubicBezTo>
                        <a:cubicBezTo>
                          <a:pt x="7026699" y="-33894"/>
                          <a:pt x="7106839" y="35340"/>
                          <a:pt x="7200900" y="0"/>
                        </a:cubicBezTo>
                        <a:cubicBezTo>
                          <a:pt x="7294961" y="-35340"/>
                          <a:pt x="7457070" y="34619"/>
                          <a:pt x="7589520" y="0"/>
                        </a:cubicBezTo>
                        <a:cubicBezTo>
                          <a:pt x="7721970" y="-34619"/>
                          <a:pt x="8010862" y="24131"/>
                          <a:pt x="8161020" y="0"/>
                        </a:cubicBezTo>
                        <a:cubicBezTo>
                          <a:pt x="8311178" y="-24131"/>
                          <a:pt x="8499767" y="16953"/>
                          <a:pt x="8641080" y="0"/>
                        </a:cubicBezTo>
                        <a:cubicBezTo>
                          <a:pt x="8782393" y="-16953"/>
                          <a:pt x="8953166" y="22295"/>
                          <a:pt x="9144000" y="0"/>
                        </a:cubicBezTo>
                        <a:cubicBezTo>
                          <a:pt x="9163471" y="122663"/>
                          <a:pt x="9127610" y="263356"/>
                          <a:pt x="9144000" y="447528"/>
                        </a:cubicBezTo>
                        <a:cubicBezTo>
                          <a:pt x="9160390" y="631700"/>
                          <a:pt x="9123788" y="830566"/>
                          <a:pt x="9144000" y="1026039"/>
                        </a:cubicBezTo>
                        <a:cubicBezTo>
                          <a:pt x="9164212" y="1221512"/>
                          <a:pt x="9101714" y="1365777"/>
                          <a:pt x="9144000" y="1637296"/>
                        </a:cubicBezTo>
                        <a:cubicBezTo>
                          <a:pt x="9186286" y="1908815"/>
                          <a:pt x="9094023" y="1876889"/>
                          <a:pt x="9144000" y="2084824"/>
                        </a:cubicBezTo>
                        <a:cubicBezTo>
                          <a:pt x="9193977" y="2292759"/>
                          <a:pt x="9139002" y="2539851"/>
                          <a:pt x="9144000" y="2663335"/>
                        </a:cubicBezTo>
                        <a:cubicBezTo>
                          <a:pt x="9148998" y="2786819"/>
                          <a:pt x="9086105" y="3137566"/>
                          <a:pt x="9144000" y="3274592"/>
                        </a:cubicBezTo>
                        <a:cubicBezTo>
                          <a:pt x="8930944" y="3330845"/>
                          <a:pt x="8681978" y="3266010"/>
                          <a:pt x="8389620" y="3274592"/>
                        </a:cubicBezTo>
                        <a:cubicBezTo>
                          <a:pt x="8097262" y="3283174"/>
                          <a:pt x="8002164" y="3262755"/>
                          <a:pt x="7635240" y="3274592"/>
                        </a:cubicBezTo>
                        <a:cubicBezTo>
                          <a:pt x="7268316" y="3286429"/>
                          <a:pt x="7208227" y="3270186"/>
                          <a:pt x="6972300" y="3274592"/>
                        </a:cubicBezTo>
                        <a:cubicBezTo>
                          <a:pt x="6736373" y="3278998"/>
                          <a:pt x="6751161" y="3259651"/>
                          <a:pt x="6583680" y="3274592"/>
                        </a:cubicBezTo>
                        <a:cubicBezTo>
                          <a:pt x="6416199" y="3289533"/>
                          <a:pt x="6208738" y="3245405"/>
                          <a:pt x="6103620" y="3274592"/>
                        </a:cubicBezTo>
                        <a:cubicBezTo>
                          <a:pt x="5998502" y="3303779"/>
                          <a:pt x="5827984" y="3270743"/>
                          <a:pt x="5715000" y="3274592"/>
                        </a:cubicBezTo>
                        <a:cubicBezTo>
                          <a:pt x="5602016" y="3278441"/>
                          <a:pt x="5383890" y="3260443"/>
                          <a:pt x="5234940" y="3274592"/>
                        </a:cubicBezTo>
                        <a:cubicBezTo>
                          <a:pt x="5085990" y="3288741"/>
                          <a:pt x="4937831" y="3235487"/>
                          <a:pt x="4754880" y="3274592"/>
                        </a:cubicBezTo>
                        <a:cubicBezTo>
                          <a:pt x="4571929" y="3313697"/>
                          <a:pt x="4382063" y="3272329"/>
                          <a:pt x="4183380" y="3274592"/>
                        </a:cubicBezTo>
                        <a:cubicBezTo>
                          <a:pt x="3984697" y="3276855"/>
                          <a:pt x="3881184" y="3251623"/>
                          <a:pt x="3794760" y="3274592"/>
                        </a:cubicBezTo>
                        <a:cubicBezTo>
                          <a:pt x="3708336" y="3297561"/>
                          <a:pt x="3380309" y="3270347"/>
                          <a:pt x="3223260" y="3274592"/>
                        </a:cubicBezTo>
                        <a:cubicBezTo>
                          <a:pt x="3066211" y="3278837"/>
                          <a:pt x="3056127" y="3270563"/>
                          <a:pt x="2926080" y="3274592"/>
                        </a:cubicBezTo>
                        <a:cubicBezTo>
                          <a:pt x="2796033" y="3278621"/>
                          <a:pt x="2703694" y="3270411"/>
                          <a:pt x="2537460" y="3274592"/>
                        </a:cubicBezTo>
                        <a:cubicBezTo>
                          <a:pt x="2371226" y="3278773"/>
                          <a:pt x="2243929" y="3249951"/>
                          <a:pt x="1965960" y="3274592"/>
                        </a:cubicBezTo>
                        <a:cubicBezTo>
                          <a:pt x="1687991" y="3299233"/>
                          <a:pt x="1523516" y="3274485"/>
                          <a:pt x="1394460" y="3274592"/>
                        </a:cubicBezTo>
                        <a:cubicBezTo>
                          <a:pt x="1265404" y="3274699"/>
                          <a:pt x="954043" y="3249887"/>
                          <a:pt x="731520" y="3274592"/>
                        </a:cubicBezTo>
                        <a:cubicBezTo>
                          <a:pt x="508997" y="3299297"/>
                          <a:pt x="221264" y="3221254"/>
                          <a:pt x="0" y="3274592"/>
                        </a:cubicBezTo>
                        <a:cubicBezTo>
                          <a:pt x="-6354" y="3060991"/>
                          <a:pt x="52765" y="2837741"/>
                          <a:pt x="0" y="2663335"/>
                        </a:cubicBezTo>
                        <a:cubicBezTo>
                          <a:pt x="-52765" y="2488929"/>
                          <a:pt x="20266" y="2257012"/>
                          <a:pt x="0" y="2084824"/>
                        </a:cubicBezTo>
                        <a:cubicBezTo>
                          <a:pt x="-20266" y="1912636"/>
                          <a:pt x="19656" y="1694098"/>
                          <a:pt x="0" y="1473566"/>
                        </a:cubicBezTo>
                        <a:cubicBezTo>
                          <a:pt x="-19656" y="1253034"/>
                          <a:pt x="2401" y="1086302"/>
                          <a:pt x="0" y="862309"/>
                        </a:cubicBezTo>
                        <a:cubicBezTo>
                          <a:pt x="-2401" y="638316"/>
                          <a:pt x="90876" y="235584"/>
                          <a:pt x="0" y="0"/>
                        </a:cubicBezTo>
                        <a:close/>
                      </a:path>
                      <a:path w="9144000" h="3274592" stroke="0" extrusionOk="0">
                        <a:moveTo>
                          <a:pt x="0" y="0"/>
                        </a:moveTo>
                        <a:cubicBezTo>
                          <a:pt x="250486" y="-37241"/>
                          <a:pt x="469825" y="54839"/>
                          <a:pt x="754380" y="0"/>
                        </a:cubicBezTo>
                        <a:cubicBezTo>
                          <a:pt x="1038935" y="-54839"/>
                          <a:pt x="1217026" y="27503"/>
                          <a:pt x="1417320" y="0"/>
                        </a:cubicBezTo>
                        <a:cubicBezTo>
                          <a:pt x="1617614" y="-27503"/>
                          <a:pt x="1720339" y="34957"/>
                          <a:pt x="1897380" y="0"/>
                        </a:cubicBezTo>
                        <a:cubicBezTo>
                          <a:pt x="2074421" y="-34957"/>
                          <a:pt x="2222512" y="44140"/>
                          <a:pt x="2468880" y="0"/>
                        </a:cubicBezTo>
                        <a:cubicBezTo>
                          <a:pt x="2715248" y="-44140"/>
                          <a:pt x="2770894" y="6503"/>
                          <a:pt x="2948940" y="0"/>
                        </a:cubicBezTo>
                        <a:cubicBezTo>
                          <a:pt x="3126986" y="-6503"/>
                          <a:pt x="3189946" y="35942"/>
                          <a:pt x="3337560" y="0"/>
                        </a:cubicBezTo>
                        <a:cubicBezTo>
                          <a:pt x="3485174" y="-35942"/>
                          <a:pt x="3636967" y="29517"/>
                          <a:pt x="3817620" y="0"/>
                        </a:cubicBezTo>
                        <a:cubicBezTo>
                          <a:pt x="3998273" y="-29517"/>
                          <a:pt x="4327355" y="65813"/>
                          <a:pt x="4572000" y="0"/>
                        </a:cubicBezTo>
                        <a:cubicBezTo>
                          <a:pt x="4816645" y="-65813"/>
                          <a:pt x="4725837" y="11762"/>
                          <a:pt x="4869180" y="0"/>
                        </a:cubicBezTo>
                        <a:cubicBezTo>
                          <a:pt x="5012523" y="-11762"/>
                          <a:pt x="5302021" y="61610"/>
                          <a:pt x="5440680" y="0"/>
                        </a:cubicBezTo>
                        <a:cubicBezTo>
                          <a:pt x="5579339" y="-61610"/>
                          <a:pt x="5605934" y="24555"/>
                          <a:pt x="5737860" y="0"/>
                        </a:cubicBezTo>
                        <a:cubicBezTo>
                          <a:pt x="5869786" y="-24555"/>
                          <a:pt x="5907342" y="20506"/>
                          <a:pt x="6035040" y="0"/>
                        </a:cubicBezTo>
                        <a:cubicBezTo>
                          <a:pt x="6162738" y="-20506"/>
                          <a:pt x="6291254" y="38863"/>
                          <a:pt x="6423660" y="0"/>
                        </a:cubicBezTo>
                        <a:cubicBezTo>
                          <a:pt x="6556066" y="-38863"/>
                          <a:pt x="6691906" y="739"/>
                          <a:pt x="6812280" y="0"/>
                        </a:cubicBezTo>
                        <a:cubicBezTo>
                          <a:pt x="6932654" y="-739"/>
                          <a:pt x="6993140" y="10145"/>
                          <a:pt x="7109460" y="0"/>
                        </a:cubicBezTo>
                        <a:cubicBezTo>
                          <a:pt x="7225780" y="-10145"/>
                          <a:pt x="7620196" y="71215"/>
                          <a:pt x="7863840" y="0"/>
                        </a:cubicBezTo>
                        <a:cubicBezTo>
                          <a:pt x="8107484" y="-71215"/>
                          <a:pt x="8255126" y="10033"/>
                          <a:pt x="8435340" y="0"/>
                        </a:cubicBezTo>
                        <a:cubicBezTo>
                          <a:pt x="8615554" y="-10033"/>
                          <a:pt x="8996173" y="24462"/>
                          <a:pt x="9144000" y="0"/>
                        </a:cubicBezTo>
                        <a:cubicBezTo>
                          <a:pt x="9195906" y="199973"/>
                          <a:pt x="9136483" y="277468"/>
                          <a:pt x="9144000" y="480273"/>
                        </a:cubicBezTo>
                        <a:cubicBezTo>
                          <a:pt x="9151517" y="683078"/>
                          <a:pt x="9142895" y="917169"/>
                          <a:pt x="9144000" y="1091531"/>
                        </a:cubicBezTo>
                        <a:cubicBezTo>
                          <a:pt x="9145105" y="1265893"/>
                          <a:pt x="9114463" y="1348369"/>
                          <a:pt x="9144000" y="1571804"/>
                        </a:cubicBezTo>
                        <a:cubicBezTo>
                          <a:pt x="9173537" y="1795239"/>
                          <a:pt x="9112308" y="1933147"/>
                          <a:pt x="9144000" y="2150315"/>
                        </a:cubicBezTo>
                        <a:cubicBezTo>
                          <a:pt x="9175692" y="2367483"/>
                          <a:pt x="9083997" y="2490690"/>
                          <a:pt x="9144000" y="2696081"/>
                        </a:cubicBezTo>
                        <a:cubicBezTo>
                          <a:pt x="9204003" y="2901472"/>
                          <a:pt x="9095871" y="3037649"/>
                          <a:pt x="9144000" y="3274592"/>
                        </a:cubicBezTo>
                        <a:cubicBezTo>
                          <a:pt x="9061039" y="3289401"/>
                          <a:pt x="8862252" y="3228654"/>
                          <a:pt x="8755380" y="3274592"/>
                        </a:cubicBezTo>
                        <a:cubicBezTo>
                          <a:pt x="8648508" y="3320530"/>
                          <a:pt x="8527460" y="3238993"/>
                          <a:pt x="8458200" y="3274592"/>
                        </a:cubicBezTo>
                        <a:cubicBezTo>
                          <a:pt x="8388940" y="3310191"/>
                          <a:pt x="7939906" y="3253563"/>
                          <a:pt x="7703820" y="3274592"/>
                        </a:cubicBezTo>
                        <a:cubicBezTo>
                          <a:pt x="7467734" y="3295621"/>
                          <a:pt x="7491440" y="3268452"/>
                          <a:pt x="7406640" y="3274592"/>
                        </a:cubicBezTo>
                        <a:cubicBezTo>
                          <a:pt x="7321840" y="3280732"/>
                          <a:pt x="7070361" y="3238661"/>
                          <a:pt x="6926580" y="3274592"/>
                        </a:cubicBezTo>
                        <a:cubicBezTo>
                          <a:pt x="6782799" y="3310523"/>
                          <a:pt x="6530439" y="3200101"/>
                          <a:pt x="6172200" y="3274592"/>
                        </a:cubicBezTo>
                        <a:cubicBezTo>
                          <a:pt x="5813961" y="3349083"/>
                          <a:pt x="5949240" y="3247695"/>
                          <a:pt x="5783580" y="3274592"/>
                        </a:cubicBezTo>
                        <a:cubicBezTo>
                          <a:pt x="5617920" y="3301489"/>
                          <a:pt x="5620769" y="3269156"/>
                          <a:pt x="5486400" y="3274592"/>
                        </a:cubicBezTo>
                        <a:cubicBezTo>
                          <a:pt x="5352031" y="3280028"/>
                          <a:pt x="5030307" y="3214334"/>
                          <a:pt x="4732020" y="3274592"/>
                        </a:cubicBezTo>
                        <a:cubicBezTo>
                          <a:pt x="4433733" y="3334850"/>
                          <a:pt x="4310892" y="3216914"/>
                          <a:pt x="4069080" y="3274592"/>
                        </a:cubicBezTo>
                        <a:cubicBezTo>
                          <a:pt x="3827268" y="3332270"/>
                          <a:pt x="3736510" y="3227418"/>
                          <a:pt x="3497580" y="3274592"/>
                        </a:cubicBezTo>
                        <a:cubicBezTo>
                          <a:pt x="3258650" y="3321766"/>
                          <a:pt x="3285091" y="3272614"/>
                          <a:pt x="3200400" y="3274592"/>
                        </a:cubicBezTo>
                        <a:cubicBezTo>
                          <a:pt x="3115709" y="3276570"/>
                          <a:pt x="2713368" y="3201109"/>
                          <a:pt x="2446020" y="3274592"/>
                        </a:cubicBezTo>
                        <a:cubicBezTo>
                          <a:pt x="2178672" y="3348075"/>
                          <a:pt x="2250020" y="3244157"/>
                          <a:pt x="2057400" y="3274592"/>
                        </a:cubicBezTo>
                        <a:cubicBezTo>
                          <a:pt x="1864780" y="3305027"/>
                          <a:pt x="1878474" y="3264127"/>
                          <a:pt x="1760220" y="3274592"/>
                        </a:cubicBezTo>
                        <a:cubicBezTo>
                          <a:pt x="1641966" y="3285057"/>
                          <a:pt x="1549101" y="3242448"/>
                          <a:pt x="1463040" y="3274592"/>
                        </a:cubicBezTo>
                        <a:cubicBezTo>
                          <a:pt x="1376979" y="3306736"/>
                          <a:pt x="1092583" y="3246826"/>
                          <a:pt x="982980" y="3274592"/>
                        </a:cubicBezTo>
                        <a:cubicBezTo>
                          <a:pt x="873377" y="3302358"/>
                          <a:pt x="218846" y="3222699"/>
                          <a:pt x="0" y="3274592"/>
                        </a:cubicBezTo>
                        <a:cubicBezTo>
                          <a:pt x="-18721" y="3170654"/>
                          <a:pt x="55353" y="2895904"/>
                          <a:pt x="0" y="2794319"/>
                        </a:cubicBezTo>
                        <a:cubicBezTo>
                          <a:pt x="-55353" y="2692734"/>
                          <a:pt x="65044" y="2453911"/>
                          <a:pt x="0" y="2183061"/>
                        </a:cubicBezTo>
                        <a:cubicBezTo>
                          <a:pt x="-65044" y="1912211"/>
                          <a:pt x="18245" y="1824851"/>
                          <a:pt x="0" y="1604550"/>
                        </a:cubicBezTo>
                        <a:cubicBezTo>
                          <a:pt x="-18245" y="1384249"/>
                          <a:pt x="34124" y="1274767"/>
                          <a:pt x="0" y="1091531"/>
                        </a:cubicBezTo>
                        <a:cubicBezTo>
                          <a:pt x="-34124" y="908295"/>
                          <a:pt x="24550" y="755300"/>
                          <a:pt x="0" y="545765"/>
                        </a:cubicBezTo>
                        <a:cubicBezTo>
                          <a:pt x="-24550" y="336230"/>
                          <a:pt x="48021" y="21546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002060"/>
                </a:solidFill>
                <a:latin typeface="Garamond" panose="02020404030301010803" pitchFamily="18" charset="0"/>
              </a:rPr>
              <a:t>Technology dissemination and </a:t>
            </a:r>
            <a:br>
              <a:rPr lang="en-US" sz="4000" b="1" kern="1200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4000" b="1" kern="1200" dirty="0">
                <a:solidFill>
                  <a:srgbClr val="002060"/>
                </a:solidFill>
                <a:latin typeface="Garamond" panose="02020404030301010803" pitchFamily="18" charset="0"/>
              </a:rPr>
              <a:t>market-linked institutions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455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BB299-FCFD-B444-A281-F67DFD248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4534"/>
          </a:xfrm>
          <a:solidFill>
            <a:srgbClr val="FFC0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Agriculture Science Centers</a:t>
            </a:r>
            <a:b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Krishi Vigyan </a:t>
            </a:r>
            <a:r>
              <a:rPr lang="en-US" sz="3600" b="1" dirty="0" err="1">
                <a:solidFill>
                  <a:srgbClr val="002060"/>
                </a:solidFill>
                <a:latin typeface="Garamond" panose="02020404030301010803" pitchFamily="18" charset="0"/>
              </a:rPr>
              <a:t>Kendras</a:t>
            </a:r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 (KVKs)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0BCDF-2E61-854B-9480-C5FE89049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6927"/>
            <a:ext cx="10515600" cy="4560036"/>
          </a:xfrm>
          <a:ln>
            <a:solidFill>
              <a:srgbClr val="002060"/>
            </a:solidFill>
          </a:ln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Act as knowledge and resource centers of agricultural technologies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Bridge between research organizations and main extension system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Conduct farm demonstrations, organize capacity development programs and use ICT and other media means on varied subjects of interest to farmers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Every district has at least one KVK: 725 KVKs have been established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Impact of KVK (IFPRI: Anjani, et al 2018; Deepak, et al 2018)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One-dollar investment in KVK generates approximately $8 gross returns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Frontline demonstration: 3% of primary beneficiaries of FLDs can generate information spill-over to 31% of farmers. </a:t>
            </a:r>
          </a:p>
          <a:p>
            <a:pPr lvl="1"/>
            <a:r>
              <a:rPr lang="en-IN" b="1" dirty="0">
                <a:solidFill>
                  <a:srgbClr val="C00000"/>
                </a:solidFill>
                <a:latin typeface="Garamond" panose="02020404030301010803" pitchFamily="18" charset="0"/>
              </a:rPr>
              <a:t>Capacity building: 3% of primary beneficiaries can generate information spill-over to 27% of farmers. </a:t>
            </a:r>
            <a:endParaRPr lang="en-US" b="1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749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13F40D-18D7-7745-A7A4-4C83D1FD0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Post-harvest market linked institutions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54172-0AAC-FD42-BC14-2A9D27EC6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286001"/>
            <a:ext cx="10143668" cy="3749040"/>
          </a:xfrm>
          <a:custGeom>
            <a:avLst/>
            <a:gdLst>
              <a:gd name="connsiteX0" fmla="*/ 0 w 10143668"/>
              <a:gd name="connsiteY0" fmla="*/ 0 h 3749040"/>
              <a:gd name="connsiteX1" fmla="*/ 393813 w 10143668"/>
              <a:gd name="connsiteY1" fmla="*/ 0 h 3749040"/>
              <a:gd name="connsiteX2" fmla="*/ 889063 w 10143668"/>
              <a:gd name="connsiteY2" fmla="*/ 0 h 3749040"/>
              <a:gd name="connsiteX3" fmla="*/ 1688622 w 10143668"/>
              <a:gd name="connsiteY3" fmla="*/ 0 h 3749040"/>
              <a:gd name="connsiteX4" fmla="*/ 2488182 w 10143668"/>
              <a:gd name="connsiteY4" fmla="*/ 0 h 3749040"/>
              <a:gd name="connsiteX5" fmla="*/ 3084868 w 10143668"/>
              <a:gd name="connsiteY5" fmla="*/ 0 h 3749040"/>
              <a:gd name="connsiteX6" fmla="*/ 3377245 w 10143668"/>
              <a:gd name="connsiteY6" fmla="*/ 0 h 3749040"/>
              <a:gd name="connsiteX7" fmla="*/ 3973931 w 10143668"/>
              <a:gd name="connsiteY7" fmla="*/ 0 h 3749040"/>
              <a:gd name="connsiteX8" fmla="*/ 4367744 w 10143668"/>
              <a:gd name="connsiteY8" fmla="*/ 0 h 3749040"/>
              <a:gd name="connsiteX9" fmla="*/ 4660120 w 10143668"/>
              <a:gd name="connsiteY9" fmla="*/ 0 h 3749040"/>
              <a:gd name="connsiteX10" fmla="*/ 5358243 w 10143668"/>
              <a:gd name="connsiteY10" fmla="*/ 0 h 3749040"/>
              <a:gd name="connsiteX11" fmla="*/ 5954930 w 10143668"/>
              <a:gd name="connsiteY11" fmla="*/ 0 h 3749040"/>
              <a:gd name="connsiteX12" fmla="*/ 6754490 w 10143668"/>
              <a:gd name="connsiteY12" fmla="*/ 0 h 3749040"/>
              <a:gd name="connsiteX13" fmla="*/ 7148303 w 10143668"/>
              <a:gd name="connsiteY13" fmla="*/ 0 h 3749040"/>
              <a:gd name="connsiteX14" fmla="*/ 7846426 w 10143668"/>
              <a:gd name="connsiteY14" fmla="*/ 0 h 3749040"/>
              <a:gd name="connsiteX15" fmla="*/ 8544549 w 10143668"/>
              <a:gd name="connsiteY15" fmla="*/ 0 h 3749040"/>
              <a:gd name="connsiteX16" fmla="*/ 9242672 w 10143668"/>
              <a:gd name="connsiteY16" fmla="*/ 0 h 3749040"/>
              <a:gd name="connsiteX17" fmla="*/ 9535048 w 10143668"/>
              <a:gd name="connsiteY17" fmla="*/ 0 h 3749040"/>
              <a:gd name="connsiteX18" fmla="*/ 10143668 w 10143668"/>
              <a:gd name="connsiteY18" fmla="*/ 0 h 3749040"/>
              <a:gd name="connsiteX19" fmla="*/ 10143668 w 10143668"/>
              <a:gd name="connsiteY19" fmla="*/ 460596 h 3749040"/>
              <a:gd name="connsiteX20" fmla="*/ 10143668 w 10143668"/>
              <a:gd name="connsiteY20" fmla="*/ 996173 h 3749040"/>
              <a:gd name="connsiteX21" fmla="*/ 10143668 w 10143668"/>
              <a:gd name="connsiteY21" fmla="*/ 1569241 h 3749040"/>
              <a:gd name="connsiteX22" fmla="*/ 10143668 w 10143668"/>
              <a:gd name="connsiteY22" fmla="*/ 2142309 h 3749040"/>
              <a:gd name="connsiteX23" fmla="*/ 10143668 w 10143668"/>
              <a:gd name="connsiteY23" fmla="*/ 2715376 h 3749040"/>
              <a:gd name="connsiteX24" fmla="*/ 10143668 w 10143668"/>
              <a:gd name="connsiteY24" fmla="*/ 3250953 h 3749040"/>
              <a:gd name="connsiteX25" fmla="*/ 10143668 w 10143668"/>
              <a:gd name="connsiteY25" fmla="*/ 3749040 h 3749040"/>
              <a:gd name="connsiteX26" fmla="*/ 9344108 w 10143668"/>
              <a:gd name="connsiteY26" fmla="*/ 3749040 h 3749040"/>
              <a:gd name="connsiteX27" fmla="*/ 8645985 w 10143668"/>
              <a:gd name="connsiteY27" fmla="*/ 3749040 h 3749040"/>
              <a:gd name="connsiteX28" fmla="*/ 8353609 w 10143668"/>
              <a:gd name="connsiteY28" fmla="*/ 3749040 h 3749040"/>
              <a:gd name="connsiteX29" fmla="*/ 8061233 w 10143668"/>
              <a:gd name="connsiteY29" fmla="*/ 3749040 h 3749040"/>
              <a:gd name="connsiteX30" fmla="*/ 7464546 w 10143668"/>
              <a:gd name="connsiteY30" fmla="*/ 3749040 h 3749040"/>
              <a:gd name="connsiteX31" fmla="*/ 7172170 w 10143668"/>
              <a:gd name="connsiteY31" fmla="*/ 3749040 h 3749040"/>
              <a:gd name="connsiteX32" fmla="*/ 6372610 w 10143668"/>
              <a:gd name="connsiteY32" fmla="*/ 3749040 h 3749040"/>
              <a:gd name="connsiteX33" fmla="*/ 5978797 w 10143668"/>
              <a:gd name="connsiteY33" fmla="*/ 3749040 h 3749040"/>
              <a:gd name="connsiteX34" fmla="*/ 5179238 w 10143668"/>
              <a:gd name="connsiteY34" fmla="*/ 3749040 h 3749040"/>
              <a:gd name="connsiteX35" fmla="*/ 4481115 w 10143668"/>
              <a:gd name="connsiteY35" fmla="*/ 3749040 h 3749040"/>
              <a:gd name="connsiteX36" fmla="*/ 3884428 w 10143668"/>
              <a:gd name="connsiteY36" fmla="*/ 3749040 h 3749040"/>
              <a:gd name="connsiteX37" fmla="*/ 3186305 w 10143668"/>
              <a:gd name="connsiteY37" fmla="*/ 3749040 h 3749040"/>
              <a:gd name="connsiteX38" fmla="*/ 2691055 w 10143668"/>
              <a:gd name="connsiteY38" fmla="*/ 3749040 h 3749040"/>
              <a:gd name="connsiteX39" fmla="*/ 1891496 w 10143668"/>
              <a:gd name="connsiteY39" fmla="*/ 3749040 h 3749040"/>
              <a:gd name="connsiteX40" fmla="*/ 1294809 w 10143668"/>
              <a:gd name="connsiteY40" fmla="*/ 3749040 h 3749040"/>
              <a:gd name="connsiteX41" fmla="*/ 1002433 w 10143668"/>
              <a:gd name="connsiteY41" fmla="*/ 3749040 h 3749040"/>
              <a:gd name="connsiteX42" fmla="*/ 0 w 10143668"/>
              <a:gd name="connsiteY42" fmla="*/ 3749040 h 3749040"/>
              <a:gd name="connsiteX43" fmla="*/ 0 w 10143668"/>
              <a:gd name="connsiteY43" fmla="*/ 3288444 h 3749040"/>
              <a:gd name="connsiteX44" fmla="*/ 0 w 10143668"/>
              <a:gd name="connsiteY44" fmla="*/ 2865338 h 3749040"/>
              <a:gd name="connsiteX45" fmla="*/ 0 w 10143668"/>
              <a:gd name="connsiteY45" fmla="*/ 2292270 h 3749040"/>
              <a:gd name="connsiteX46" fmla="*/ 0 w 10143668"/>
              <a:gd name="connsiteY46" fmla="*/ 1794183 h 3749040"/>
              <a:gd name="connsiteX47" fmla="*/ 0 w 10143668"/>
              <a:gd name="connsiteY47" fmla="*/ 1333587 h 3749040"/>
              <a:gd name="connsiteX48" fmla="*/ 0 w 10143668"/>
              <a:gd name="connsiteY48" fmla="*/ 835500 h 3749040"/>
              <a:gd name="connsiteX49" fmla="*/ 0 w 10143668"/>
              <a:gd name="connsiteY49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0143668" h="3749040" fill="none" extrusionOk="0">
                <a:moveTo>
                  <a:pt x="0" y="0"/>
                </a:moveTo>
                <a:cubicBezTo>
                  <a:pt x="113906" y="-38479"/>
                  <a:pt x="280413" y="19476"/>
                  <a:pt x="393813" y="0"/>
                </a:cubicBezTo>
                <a:cubicBezTo>
                  <a:pt x="507213" y="-19476"/>
                  <a:pt x="765116" y="58005"/>
                  <a:pt x="889063" y="0"/>
                </a:cubicBezTo>
                <a:cubicBezTo>
                  <a:pt x="1013010" y="-58005"/>
                  <a:pt x="1309442" y="26735"/>
                  <a:pt x="1688622" y="0"/>
                </a:cubicBezTo>
                <a:cubicBezTo>
                  <a:pt x="2067802" y="-26735"/>
                  <a:pt x="2116093" y="83769"/>
                  <a:pt x="2488182" y="0"/>
                </a:cubicBezTo>
                <a:cubicBezTo>
                  <a:pt x="2860271" y="-83769"/>
                  <a:pt x="2868909" y="33179"/>
                  <a:pt x="3084868" y="0"/>
                </a:cubicBezTo>
                <a:cubicBezTo>
                  <a:pt x="3300827" y="-33179"/>
                  <a:pt x="3275071" y="7501"/>
                  <a:pt x="3377245" y="0"/>
                </a:cubicBezTo>
                <a:cubicBezTo>
                  <a:pt x="3479419" y="-7501"/>
                  <a:pt x="3816453" y="44535"/>
                  <a:pt x="3973931" y="0"/>
                </a:cubicBezTo>
                <a:cubicBezTo>
                  <a:pt x="4131409" y="-44535"/>
                  <a:pt x="4230056" y="28998"/>
                  <a:pt x="4367744" y="0"/>
                </a:cubicBezTo>
                <a:cubicBezTo>
                  <a:pt x="4505432" y="-28998"/>
                  <a:pt x="4559192" y="7867"/>
                  <a:pt x="4660120" y="0"/>
                </a:cubicBezTo>
                <a:cubicBezTo>
                  <a:pt x="4761048" y="-7867"/>
                  <a:pt x="5215071" y="46361"/>
                  <a:pt x="5358243" y="0"/>
                </a:cubicBezTo>
                <a:cubicBezTo>
                  <a:pt x="5501415" y="-46361"/>
                  <a:pt x="5709321" y="44801"/>
                  <a:pt x="5954930" y="0"/>
                </a:cubicBezTo>
                <a:cubicBezTo>
                  <a:pt x="6200539" y="-44801"/>
                  <a:pt x="6509475" y="46943"/>
                  <a:pt x="6754490" y="0"/>
                </a:cubicBezTo>
                <a:cubicBezTo>
                  <a:pt x="6999505" y="-46943"/>
                  <a:pt x="6955303" y="13577"/>
                  <a:pt x="7148303" y="0"/>
                </a:cubicBezTo>
                <a:cubicBezTo>
                  <a:pt x="7341303" y="-13577"/>
                  <a:pt x="7590766" y="62554"/>
                  <a:pt x="7846426" y="0"/>
                </a:cubicBezTo>
                <a:cubicBezTo>
                  <a:pt x="8102086" y="-62554"/>
                  <a:pt x="8210736" y="43379"/>
                  <a:pt x="8544549" y="0"/>
                </a:cubicBezTo>
                <a:cubicBezTo>
                  <a:pt x="8878362" y="-43379"/>
                  <a:pt x="9095100" y="11653"/>
                  <a:pt x="9242672" y="0"/>
                </a:cubicBezTo>
                <a:cubicBezTo>
                  <a:pt x="9390244" y="-11653"/>
                  <a:pt x="9404798" y="17869"/>
                  <a:pt x="9535048" y="0"/>
                </a:cubicBezTo>
                <a:cubicBezTo>
                  <a:pt x="9665298" y="-17869"/>
                  <a:pt x="9876470" y="22296"/>
                  <a:pt x="10143668" y="0"/>
                </a:cubicBezTo>
                <a:cubicBezTo>
                  <a:pt x="10194070" y="134753"/>
                  <a:pt x="10122552" y="361916"/>
                  <a:pt x="10143668" y="460596"/>
                </a:cubicBezTo>
                <a:cubicBezTo>
                  <a:pt x="10164784" y="559276"/>
                  <a:pt x="10089281" y="822350"/>
                  <a:pt x="10143668" y="996173"/>
                </a:cubicBezTo>
                <a:cubicBezTo>
                  <a:pt x="10198055" y="1169996"/>
                  <a:pt x="10100389" y="1350026"/>
                  <a:pt x="10143668" y="1569241"/>
                </a:cubicBezTo>
                <a:cubicBezTo>
                  <a:pt x="10186947" y="1788456"/>
                  <a:pt x="10105614" y="1948916"/>
                  <a:pt x="10143668" y="2142309"/>
                </a:cubicBezTo>
                <a:cubicBezTo>
                  <a:pt x="10181722" y="2335702"/>
                  <a:pt x="10105859" y="2568604"/>
                  <a:pt x="10143668" y="2715376"/>
                </a:cubicBezTo>
                <a:cubicBezTo>
                  <a:pt x="10181477" y="2862148"/>
                  <a:pt x="10127419" y="3077801"/>
                  <a:pt x="10143668" y="3250953"/>
                </a:cubicBezTo>
                <a:cubicBezTo>
                  <a:pt x="10159917" y="3424105"/>
                  <a:pt x="10132277" y="3572832"/>
                  <a:pt x="10143668" y="3749040"/>
                </a:cubicBezTo>
                <a:cubicBezTo>
                  <a:pt x="9844577" y="3771800"/>
                  <a:pt x="9653801" y="3696739"/>
                  <a:pt x="9344108" y="3749040"/>
                </a:cubicBezTo>
                <a:cubicBezTo>
                  <a:pt x="9034415" y="3801341"/>
                  <a:pt x="8802326" y="3746655"/>
                  <a:pt x="8645985" y="3749040"/>
                </a:cubicBezTo>
                <a:cubicBezTo>
                  <a:pt x="8489644" y="3751425"/>
                  <a:pt x="8438099" y="3717050"/>
                  <a:pt x="8353609" y="3749040"/>
                </a:cubicBezTo>
                <a:cubicBezTo>
                  <a:pt x="8269119" y="3781030"/>
                  <a:pt x="8138447" y="3729325"/>
                  <a:pt x="8061233" y="3749040"/>
                </a:cubicBezTo>
                <a:cubicBezTo>
                  <a:pt x="7984019" y="3768755"/>
                  <a:pt x="7675121" y="3701939"/>
                  <a:pt x="7464546" y="3749040"/>
                </a:cubicBezTo>
                <a:cubicBezTo>
                  <a:pt x="7253971" y="3796141"/>
                  <a:pt x="7306964" y="3732949"/>
                  <a:pt x="7172170" y="3749040"/>
                </a:cubicBezTo>
                <a:cubicBezTo>
                  <a:pt x="7037376" y="3765131"/>
                  <a:pt x="6593132" y="3663141"/>
                  <a:pt x="6372610" y="3749040"/>
                </a:cubicBezTo>
                <a:cubicBezTo>
                  <a:pt x="6152088" y="3834939"/>
                  <a:pt x="6144838" y="3714037"/>
                  <a:pt x="5978797" y="3749040"/>
                </a:cubicBezTo>
                <a:cubicBezTo>
                  <a:pt x="5812756" y="3784043"/>
                  <a:pt x="5346261" y="3681048"/>
                  <a:pt x="5179238" y="3749040"/>
                </a:cubicBezTo>
                <a:cubicBezTo>
                  <a:pt x="5012215" y="3817032"/>
                  <a:pt x="4801897" y="3673872"/>
                  <a:pt x="4481115" y="3749040"/>
                </a:cubicBezTo>
                <a:cubicBezTo>
                  <a:pt x="4160333" y="3824208"/>
                  <a:pt x="4147610" y="3678184"/>
                  <a:pt x="3884428" y="3749040"/>
                </a:cubicBezTo>
                <a:cubicBezTo>
                  <a:pt x="3621246" y="3819896"/>
                  <a:pt x="3521310" y="3689525"/>
                  <a:pt x="3186305" y="3749040"/>
                </a:cubicBezTo>
                <a:cubicBezTo>
                  <a:pt x="2851300" y="3808555"/>
                  <a:pt x="2853742" y="3720854"/>
                  <a:pt x="2691055" y="3749040"/>
                </a:cubicBezTo>
                <a:cubicBezTo>
                  <a:pt x="2528368" y="3777226"/>
                  <a:pt x="2090882" y="3734315"/>
                  <a:pt x="1891496" y="3749040"/>
                </a:cubicBezTo>
                <a:cubicBezTo>
                  <a:pt x="1692110" y="3763765"/>
                  <a:pt x="1557364" y="3749005"/>
                  <a:pt x="1294809" y="3749040"/>
                </a:cubicBezTo>
                <a:cubicBezTo>
                  <a:pt x="1032254" y="3749075"/>
                  <a:pt x="1128775" y="3713999"/>
                  <a:pt x="1002433" y="3749040"/>
                </a:cubicBezTo>
                <a:cubicBezTo>
                  <a:pt x="876091" y="3784081"/>
                  <a:pt x="329707" y="3660467"/>
                  <a:pt x="0" y="3749040"/>
                </a:cubicBezTo>
                <a:cubicBezTo>
                  <a:pt x="-7612" y="3519968"/>
                  <a:pt x="18542" y="3383139"/>
                  <a:pt x="0" y="3288444"/>
                </a:cubicBezTo>
                <a:cubicBezTo>
                  <a:pt x="-18542" y="3193749"/>
                  <a:pt x="1421" y="2989113"/>
                  <a:pt x="0" y="2865338"/>
                </a:cubicBezTo>
                <a:cubicBezTo>
                  <a:pt x="-1421" y="2741563"/>
                  <a:pt x="42076" y="2516784"/>
                  <a:pt x="0" y="2292270"/>
                </a:cubicBezTo>
                <a:cubicBezTo>
                  <a:pt x="-42076" y="2067756"/>
                  <a:pt x="6634" y="1947332"/>
                  <a:pt x="0" y="1794183"/>
                </a:cubicBezTo>
                <a:cubicBezTo>
                  <a:pt x="-6634" y="1641034"/>
                  <a:pt x="20586" y="1554625"/>
                  <a:pt x="0" y="1333587"/>
                </a:cubicBezTo>
                <a:cubicBezTo>
                  <a:pt x="-20586" y="1112549"/>
                  <a:pt x="41204" y="1014832"/>
                  <a:pt x="0" y="835500"/>
                </a:cubicBezTo>
                <a:cubicBezTo>
                  <a:pt x="-41204" y="656168"/>
                  <a:pt x="67064" y="414230"/>
                  <a:pt x="0" y="0"/>
                </a:cubicBezTo>
                <a:close/>
              </a:path>
              <a:path w="10143668" h="3749040" stroke="0" extrusionOk="0">
                <a:moveTo>
                  <a:pt x="0" y="0"/>
                </a:moveTo>
                <a:cubicBezTo>
                  <a:pt x="285873" y="-48240"/>
                  <a:pt x="422189" y="46239"/>
                  <a:pt x="799560" y="0"/>
                </a:cubicBezTo>
                <a:cubicBezTo>
                  <a:pt x="1176931" y="-46239"/>
                  <a:pt x="1131240" y="40391"/>
                  <a:pt x="1396246" y="0"/>
                </a:cubicBezTo>
                <a:cubicBezTo>
                  <a:pt x="1661252" y="-40391"/>
                  <a:pt x="1972371" y="2640"/>
                  <a:pt x="2195806" y="0"/>
                </a:cubicBezTo>
                <a:cubicBezTo>
                  <a:pt x="2419241" y="-2640"/>
                  <a:pt x="2607949" y="10749"/>
                  <a:pt x="2995365" y="0"/>
                </a:cubicBezTo>
                <a:cubicBezTo>
                  <a:pt x="3382781" y="-10749"/>
                  <a:pt x="3427157" y="25027"/>
                  <a:pt x="3592052" y="0"/>
                </a:cubicBezTo>
                <a:cubicBezTo>
                  <a:pt x="3756947" y="-25027"/>
                  <a:pt x="3937918" y="24613"/>
                  <a:pt x="4087302" y="0"/>
                </a:cubicBezTo>
                <a:cubicBezTo>
                  <a:pt x="4236686" y="-24613"/>
                  <a:pt x="4720097" y="65850"/>
                  <a:pt x="4886861" y="0"/>
                </a:cubicBezTo>
                <a:cubicBezTo>
                  <a:pt x="5053625" y="-65850"/>
                  <a:pt x="5276116" y="6784"/>
                  <a:pt x="5584984" y="0"/>
                </a:cubicBezTo>
                <a:cubicBezTo>
                  <a:pt x="5893852" y="-6784"/>
                  <a:pt x="5883379" y="25496"/>
                  <a:pt x="6181671" y="0"/>
                </a:cubicBezTo>
                <a:cubicBezTo>
                  <a:pt x="6479963" y="-25496"/>
                  <a:pt x="6529706" y="24949"/>
                  <a:pt x="6778357" y="0"/>
                </a:cubicBezTo>
                <a:cubicBezTo>
                  <a:pt x="7027008" y="-24949"/>
                  <a:pt x="7142465" y="45938"/>
                  <a:pt x="7375043" y="0"/>
                </a:cubicBezTo>
                <a:cubicBezTo>
                  <a:pt x="7607621" y="-45938"/>
                  <a:pt x="7540169" y="16024"/>
                  <a:pt x="7667420" y="0"/>
                </a:cubicBezTo>
                <a:cubicBezTo>
                  <a:pt x="7794671" y="-16024"/>
                  <a:pt x="8073423" y="10541"/>
                  <a:pt x="8264106" y="0"/>
                </a:cubicBezTo>
                <a:cubicBezTo>
                  <a:pt x="8454789" y="-10541"/>
                  <a:pt x="8862312" y="61931"/>
                  <a:pt x="9063666" y="0"/>
                </a:cubicBezTo>
                <a:cubicBezTo>
                  <a:pt x="9265020" y="-61931"/>
                  <a:pt x="9855368" y="86536"/>
                  <a:pt x="10143668" y="0"/>
                </a:cubicBezTo>
                <a:cubicBezTo>
                  <a:pt x="10187507" y="119791"/>
                  <a:pt x="10127358" y="254378"/>
                  <a:pt x="10143668" y="460596"/>
                </a:cubicBezTo>
                <a:cubicBezTo>
                  <a:pt x="10159978" y="666814"/>
                  <a:pt x="10097321" y="783515"/>
                  <a:pt x="10143668" y="1033664"/>
                </a:cubicBezTo>
                <a:cubicBezTo>
                  <a:pt x="10190015" y="1283813"/>
                  <a:pt x="10081526" y="1400223"/>
                  <a:pt x="10143668" y="1644222"/>
                </a:cubicBezTo>
                <a:cubicBezTo>
                  <a:pt x="10205810" y="1888221"/>
                  <a:pt x="10135362" y="2113830"/>
                  <a:pt x="10143668" y="2254780"/>
                </a:cubicBezTo>
                <a:cubicBezTo>
                  <a:pt x="10151974" y="2395730"/>
                  <a:pt x="10090808" y="2587765"/>
                  <a:pt x="10143668" y="2790357"/>
                </a:cubicBezTo>
                <a:cubicBezTo>
                  <a:pt x="10196528" y="2992949"/>
                  <a:pt x="10037202" y="3544450"/>
                  <a:pt x="10143668" y="3749040"/>
                </a:cubicBezTo>
                <a:cubicBezTo>
                  <a:pt x="10076103" y="3780339"/>
                  <a:pt x="9962224" y="3721158"/>
                  <a:pt x="9851292" y="3749040"/>
                </a:cubicBezTo>
                <a:cubicBezTo>
                  <a:pt x="9740360" y="3776922"/>
                  <a:pt x="9560131" y="3708811"/>
                  <a:pt x="9356042" y="3749040"/>
                </a:cubicBezTo>
                <a:cubicBezTo>
                  <a:pt x="9151953" y="3789269"/>
                  <a:pt x="9075306" y="3715736"/>
                  <a:pt x="8962229" y="3749040"/>
                </a:cubicBezTo>
                <a:cubicBezTo>
                  <a:pt x="8849152" y="3782344"/>
                  <a:pt x="8677351" y="3715510"/>
                  <a:pt x="8568416" y="3749040"/>
                </a:cubicBezTo>
                <a:cubicBezTo>
                  <a:pt x="8459481" y="3782570"/>
                  <a:pt x="8281880" y="3738644"/>
                  <a:pt x="8174603" y="3749040"/>
                </a:cubicBezTo>
                <a:cubicBezTo>
                  <a:pt x="8067326" y="3759436"/>
                  <a:pt x="7784952" y="3743469"/>
                  <a:pt x="7679353" y="3749040"/>
                </a:cubicBezTo>
                <a:cubicBezTo>
                  <a:pt x="7573754" y="3754611"/>
                  <a:pt x="7214010" y="3689133"/>
                  <a:pt x="6981230" y="3749040"/>
                </a:cubicBezTo>
                <a:cubicBezTo>
                  <a:pt x="6748450" y="3808947"/>
                  <a:pt x="6617114" y="3712586"/>
                  <a:pt x="6384544" y="3749040"/>
                </a:cubicBezTo>
                <a:cubicBezTo>
                  <a:pt x="6151974" y="3785494"/>
                  <a:pt x="6227428" y="3720950"/>
                  <a:pt x="6092168" y="3749040"/>
                </a:cubicBezTo>
                <a:cubicBezTo>
                  <a:pt x="5956908" y="3777130"/>
                  <a:pt x="5618710" y="3718984"/>
                  <a:pt x="5292608" y="3749040"/>
                </a:cubicBezTo>
                <a:cubicBezTo>
                  <a:pt x="4966506" y="3779096"/>
                  <a:pt x="4977244" y="3680521"/>
                  <a:pt x="4695922" y="3749040"/>
                </a:cubicBezTo>
                <a:cubicBezTo>
                  <a:pt x="4414600" y="3817559"/>
                  <a:pt x="4310679" y="3740975"/>
                  <a:pt x="4099235" y="3749040"/>
                </a:cubicBezTo>
                <a:cubicBezTo>
                  <a:pt x="3887791" y="3757105"/>
                  <a:pt x="3818704" y="3707446"/>
                  <a:pt x="3705422" y="3749040"/>
                </a:cubicBezTo>
                <a:cubicBezTo>
                  <a:pt x="3592140" y="3790634"/>
                  <a:pt x="3159489" y="3700400"/>
                  <a:pt x="2905863" y="3749040"/>
                </a:cubicBezTo>
                <a:cubicBezTo>
                  <a:pt x="2652237" y="3797680"/>
                  <a:pt x="2724462" y="3745166"/>
                  <a:pt x="2613486" y="3749040"/>
                </a:cubicBezTo>
                <a:cubicBezTo>
                  <a:pt x="2502510" y="3752914"/>
                  <a:pt x="2356799" y="3707066"/>
                  <a:pt x="2118237" y="3749040"/>
                </a:cubicBezTo>
                <a:cubicBezTo>
                  <a:pt x="1879675" y="3791014"/>
                  <a:pt x="1763893" y="3748388"/>
                  <a:pt x="1622987" y="3749040"/>
                </a:cubicBezTo>
                <a:cubicBezTo>
                  <a:pt x="1482081" y="3749692"/>
                  <a:pt x="1210514" y="3679464"/>
                  <a:pt x="1026301" y="3749040"/>
                </a:cubicBezTo>
                <a:cubicBezTo>
                  <a:pt x="842088" y="3818616"/>
                  <a:pt x="431347" y="3687974"/>
                  <a:pt x="0" y="3749040"/>
                </a:cubicBezTo>
                <a:cubicBezTo>
                  <a:pt x="-7998" y="3493173"/>
                  <a:pt x="15518" y="3291068"/>
                  <a:pt x="0" y="3175972"/>
                </a:cubicBezTo>
                <a:cubicBezTo>
                  <a:pt x="-15518" y="3060876"/>
                  <a:pt x="30569" y="2868426"/>
                  <a:pt x="0" y="2602905"/>
                </a:cubicBezTo>
                <a:cubicBezTo>
                  <a:pt x="-30569" y="2337384"/>
                  <a:pt x="37743" y="2354666"/>
                  <a:pt x="0" y="2179799"/>
                </a:cubicBezTo>
                <a:cubicBezTo>
                  <a:pt x="-37743" y="2004932"/>
                  <a:pt x="1758" y="1850060"/>
                  <a:pt x="0" y="1606731"/>
                </a:cubicBezTo>
                <a:cubicBezTo>
                  <a:pt x="-1758" y="1363402"/>
                  <a:pt x="27754" y="1285108"/>
                  <a:pt x="0" y="1071154"/>
                </a:cubicBezTo>
                <a:cubicBezTo>
                  <a:pt x="-27754" y="857200"/>
                  <a:pt x="37072" y="816170"/>
                  <a:pt x="0" y="573068"/>
                </a:cubicBezTo>
                <a:cubicBezTo>
                  <a:pt x="-37072" y="329966"/>
                  <a:pt x="66467" y="119782"/>
                  <a:pt x="0" y="0"/>
                </a:cubicBezTo>
                <a:close/>
              </a:path>
            </a:pathLst>
          </a:custGeom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562125877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One nation – One market (e-NAM: electronic National Agricultural markets)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Pan India digital platform for agricultural marketing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Digital platform to help farmers fetch best prices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Reduce transaction costs of smallholders through digital trading</a:t>
            </a:r>
          </a:p>
          <a:p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Price-deficiency mechanism (to reduce risk of price crash)</a:t>
            </a:r>
          </a:p>
          <a:p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Warehouse receipts</a:t>
            </a:r>
          </a:p>
          <a:p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Futures markets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294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396A7EC-48A4-D149-8B54-9064FA347D7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India sets targets for economy and agriculture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CA55B5-4C95-EF44-9C5C-F83F49D1F430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Five trillion-dollar economy by 2024-25 and ten trillion-dollar by 2030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From US$ 2.7 trillion in 2020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Doubling farmers’ income by 2022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US$ 1800/year in 2016-17 to US$ 3600/year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Increase productivity, reduce cost, remunerative prices, agricultural diversification, value addition and explore non-farm opportunities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Self-reliant (</a:t>
            </a:r>
            <a:r>
              <a:rPr lang="en-US" b="1" dirty="0" err="1">
                <a:solidFill>
                  <a:srgbClr val="002060"/>
                </a:solidFill>
                <a:latin typeface="Garamond" panose="02020404030301010803" pitchFamily="18" charset="0"/>
              </a:rPr>
              <a:t>Aatma</a:t>
            </a:r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Garamond" panose="02020404030301010803" pitchFamily="18" charset="0"/>
              </a:rPr>
              <a:t>Nirbhar</a:t>
            </a:r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) India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Reduce import, push for import substitution and increase exports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Local for Global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Niche commodities from different </a:t>
            </a:r>
            <a:r>
              <a:rPr lang="en-US" b="1" dirty="0" err="1">
                <a:solidFill>
                  <a:srgbClr val="C00000"/>
                </a:solidFill>
                <a:latin typeface="Garamond" panose="02020404030301010803" pitchFamily="18" charset="0"/>
              </a:rPr>
              <a:t>agro</a:t>
            </a: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-ecoregions for global markets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254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237998-3743-3447-8458-B598ACE7F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363" y="386930"/>
            <a:ext cx="9920319" cy="1188950"/>
          </a:xfrm>
          <a:custGeom>
            <a:avLst/>
            <a:gdLst>
              <a:gd name="connsiteX0" fmla="*/ 0 w 9920319"/>
              <a:gd name="connsiteY0" fmla="*/ 0 h 1188950"/>
              <a:gd name="connsiteX1" fmla="*/ 385142 w 9920319"/>
              <a:gd name="connsiteY1" fmla="*/ 0 h 1188950"/>
              <a:gd name="connsiteX2" fmla="*/ 671080 w 9920319"/>
              <a:gd name="connsiteY2" fmla="*/ 0 h 1188950"/>
              <a:gd name="connsiteX3" fmla="*/ 1056222 w 9920319"/>
              <a:gd name="connsiteY3" fmla="*/ 0 h 1188950"/>
              <a:gd name="connsiteX4" fmla="*/ 1639770 w 9920319"/>
              <a:gd name="connsiteY4" fmla="*/ 0 h 1188950"/>
              <a:gd name="connsiteX5" fmla="*/ 2421725 w 9920319"/>
              <a:gd name="connsiteY5" fmla="*/ 0 h 1188950"/>
              <a:gd name="connsiteX6" fmla="*/ 3104476 w 9920319"/>
              <a:gd name="connsiteY6" fmla="*/ 0 h 1188950"/>
              <a:gd name="connsiteX7" fmla="*/ 3588821 w 9920319"/>
              <a:gd name="connsiteY7" fmla="*/ 0 h 1188950"/>
              <a:gd name="connsiteX8" fmla="*/ 4370776 w 9920319"/>
              <a:gd name="connsiteY8" fmla="*/ 0 h 1188950"/>
              <a:gd name="connsiteX9" fmla="*/ 4855121 w 9920319"/>
              <a:gd name="connsiteY9" fmla="*/ 0 h 1188950"/>
              <a:gd name="connsiteX10" fmla="*/ 5537872 w 9920319"/>
              <a:gd name="connsiteY10" fmla="*/ 0 h 1188950"/>
              <a:gd name="connsiteX11" fmla="*/ 6319827 w 9920319"/>
              <a:gd name="connsiteY11" fmla="*/ 0 h 1188950"/>
              <a:gd name="connsiteX12" fmla="*/ 6804172 w 9920319"/>
              <a:gd name="connsiteY12" fmla="*/ 0 h 1188950"/>
              <a:gd name="connsiteX13" fmla="*/ 7586126 w 9920319"/>
              <a:gd name="connsiteY13" fmla="*/ 0 h 1188950"/>
              <a:gd name="connsiteX14" fmla="*/ 7971268 w 9920319"/>
              <a:gd name="connsiteY14" fmla="*/ 0 h 1188950"/>
              <a:gd name="connsiteX15" fmla="*/ 8455613 w 9920319"/>
              <a:gd name="connsiteY15" fmla="*/ 0 h 1188950"/>
              <a:gd name="connsiteX16" fmla="*/ 9138364 w 9920319"/>
              <a:gd name="connsiteY16" fmla="*/ 0 h 1188950"/>
              <a:gd name="connsiteX17" fmla="*/ 9920319 w 9920319"/>
              <a:gd name="connsiteY17" fmla="*/ 0 h 1188950"/>
              <a:gd name="connsiteX18" fmla="*/ 9920319 w 9920319"/>
              <a:gd name="connsiteY18" fmla="*/ 618254 h 1188950"/>
              <a:gd name="connsiteX19" fmla="*/ 9920319 w 9920319"/>
              <a:gd name="connsiteY19" fmla="*/ 1188950 h 1188950"/>
              <a:gd name="connsiteX20" fmla="*/ 9237568 w 9920319"/>
              <a:gd name="connsiteY20" fmla="*/ 1188950 h 1188950"/>
              <a:gd name="connsiteX21" fmla="*/ 8852426 w 9920319"/>
              <a:gd name="connsiteY21" fmla="*/ 1188950 h 1188950"/>
              <a:gd name="connsiteX22" fmla="*/ 8566487 w 9920319"/>
              <a:gd name="connsiteY22" fmla="*/ 1188950 h 1188950"/>
              <a:gd name="connsiteX23" fmla="*/ 7883736 w 9920319"/>
              <a:gd name="connsiteY23" fmla="*/ 1188950 h 1188950"/>
              <a:gd name="connsiteX24" fmla="*/ 7300188 w 9920319"/>
              <a:gd name="connsiteY24" fmla="*/ 1188950 h 1188950"/>
              <a:gd name="connsiteX25" fmla="*/ 6815843 w 9920319"/>
              <a:gd name="connsiteY25" fmla="*/ 1188950 h 1188950"/>
              <a:gd name="connsiteX26" fmla="*/ 6133091 w 9920319"/>
              <a:gd name="connsiteY26" fmla="*/ 1188950 h 1188950"/>
              <a:gd name="connsiteX27" fmla="*/ 5847153 w 9920319"/>
              <a:gd name="connsiteY27" fmla="*/ 1188950 h 1188950"/>
              <a:gd name="connsiteX28" fmla="*/ 5561214 w 9920319"/>
              <a:gd name="connsiteY28" fmla="*/ 1188950 h 1188950"/>
              <a:gd name="connsiteX29" fmla="*/ 4878463 w 9920319"/>
              <a:gd name="connsiteY29" fmla="*/ 1188950 h 1188950"/>
              <a:gd name="connsiteX30" fmla="*/ 4394118 w 9920319"/>
              <a:gd name="connsiteY30" fmla="*/ 1188950 h 1188950"/>
              <a:gd name="connsiteX31" fmla="*/ 3909773 w 9920319"/>
              <a:gd name="connsiteY31" fmla="*/ 1188950 h 1188950"/>
              <a:gd name="connsiteX32" fmla="*/ 3326225 w 9920319"/>
              <a:gd name="connsiteY32" fmla="*/ 1188950 h 1188950"/>
              <a:gd name="connsiteX33" fmla="*/ 3040286 w 9920319"/>
              <a:gd name="connsiteY33" fmla="*/ 1188950 h 1188950"/>
              <a:gd name="connsiteX34" fmla="*/ 2258331 w 9920319"/>
              <a:gd name="connsiteY34" fmla="*/ 1188950 h 1188950"/>
              <a:gd name="connsiteX35" fmla="*/ 1773986 w 9920319"/>
              <a:gd name="connsiteY35" fmla="*/ 1188950 h 1188950"/>
              <a:gd name="connsiteX36" fmla="*/ 992032 w 9920319"/>
              <a:gd name="connsiteY36" fmla="*/ 1188950 h 1188950"/>
              <a:gd name="connsiteX37" fmla="*/ 0 w 9920319"/>
              <a:gd name="connsiteY37" fmla="*/ 1188950 h 1188950"/>
              <a:gd name="connsiteX38" fmla="*/ 0 w 9920319"/>
              <a:gd name="connsiteY38" fmla="*/ 618254 h 1188950"/>
              <a:gd name="connsiteX39" fmla="*/ 0 w 9920319"/>
              <a:gd name="connsiteY39" fmla="*/ 0 h 118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9920319" h="1188950" fill="none" extrusionOk="0">
                <a:moveTo>
                  <a:pt x="0" y="0"/>
                </a:moveTo>
                <a:cubicBezTo>
                  <a:pt x="143001" y="-1964"/>
                  <a:pt x="201329" y="22844"/>
                  <a:pt x="385142" y="0"/>
                </a:cubicBezTo>
                <a:cubicBezTo>
                  <a:pt x="568955" y="-22844"/>
                  <a:pt x="602611" y="30138"/>
                  <a:pt x="671080" y="0"/>
                </a:cubicBezTo>
                <a:cubicBezTo>
                  <a:pt x="739549" y="-30138"/>
                  <a:pt x="883297" y="45845"/>
                  <a:pt x="1056222" y="0"/>
                </a:cubicBezTo>
                <a:cubicBezTo>
                  <a:pt x="1229147" y="-45845"/>
                  <a:pt x="1364063" y="24392"/>
                  <a:pt x="1639770" y="0"/>
                </a:cubicBezTo>
                <a:cubicBezTo>
                  <a:pt x="1915477" y="-24392"/>
                  <a:pt x="2048415" y="54954"/>
                  <a:pt x="2421725" y="0"/>
                </a:cubicBezTo>
                <a:cubicBezTo>
                  <a:pt x="2795036" y="-54954"/>
                  <a:pt x="2911257" y="34176"/>
                  <a:pt x="3104476" y="0"/>
                </a:cubicBezTo>
                <a:cubicBezTo>
                  <a:pt x="3297695" y="-34176"/>
                  <a:pt x="3395413" y="26520"/>
                  <a:pt x="3588821" y="0"/>
                </a:cubicBezTo>
                <a:cubicBezTo>
                  <a:pt x="3782229" y="-26520"/>
                  <a:pt x="4084910" y="81646"/>
                  <a:pt x="4370776" y="0"/>
                </a:cubicBezTo>
                <a:cubicBezTo>
                  <a:pt x="4656643" y="-81646"/>
                  <a:pt x="4725307" y="38225"/>
                  <a:pt x="4855121" y="0"/>
                </a:cubicBezTo>
                <a:cubicBezTo>
                  <a:pt x="4984936" y="-38225"/>
                  <a:pt x="5294231" y="42074"/>
                  <a:pt x="5537872" y="0"/>
                </a:cubicBezTo>
                <a:cubicBezTo>
                  <a:pt x="5781513" y="-42074"/>
                  <a:pt x="5943293" y="87879"/>
                  <a:pt x="6319827" y="0"/>
                </a:cubicBezTo>
                <a:cubicBezTo>
                  <a:pt x="6696362" y="-87879"/>
                  <a:pt x="6680687" y="38547"/>
                  <a:pt x="6804172" y="0"/>
                </a:cubicBezTo>
                <a:cubicBezTo>
                  <a:pt x="6927657" y="-38547"/>
                  <a:pt x="7340624" y="58951"/>
                  <a:pt x="7586126" y="0"/>
                </a:cubicBezTo>
                <a:cubicBezTo>
                  <a:pt x="7831628" y="-58951"/>
                  <a:pt x="7859668" y="10967"/>
                  <a:pt x="7971268" y="0"/>
                </a:cubicBezTo>
                <a:cubicBezTo>
                  <a:pt x="8082868" y="-10967"/>
                  <a:pt x="8235786" y="37496"/>
                  <a:pt x="8455613" y="0"/>
                </a:cubicBezTo>
                <a:cubicBezTo>
                  <a:pt x="8675441" y="-37496"/>
                  <a:pt x="8884920" y="79520"/>
                  <a:pt x="9138364" y="0"/>
                </a:cubicBezTo>
                <a:cubicBezTo>
                  <a:pt x="9391808" y="-79520"/>
                  <a:pt x="9720972" y="71280"/>
                  <a:pt x="9920319" y="0"/>
                </a:cubicBezTo>
                <a:cubicBezTo>
                  <a:pt x="9968474" y="267920"/>
                  <a:pt x="9919695" y="424452"/>
                  <a:pt x="9920319" y="618254"/>
                </a:cubicBezTo>
                <a:cubicBezTo>
                  <a:pt x="9920943" y="812056"/>
                  <a:pt x="9872094" y="1001568"/>
                  <a:pt x="9920319" y="1188950"/>
                </a:cubicBezTo>
                <a:cubicBezTo>
                  <a:pt x="9720925" y="1219335"/>
                  <a:pt x="9459724" y="1133854"/>
                  <a:pt x="9237568" y="1188950"/>
                </a:cubicBezTo>
                <a:cubicBezTo>
                  <a:pt x="9015412" y="1244046"/>
                  <a:pt x="8982764" y="1181770"/>
                  <a:pt x="8852426" y="1188950"/>
                </a:cubicBezTo>
                <a:cubicBezTo>
                  <a:pt x="8722088" y="1196130"/>
                  <a:pt x="8644269" y="1183117"/>
                  <a:pt x="8566487" y="1188950"/>
                </a:cubicBezTo>
                <a:cubicBezTo>
                  <a:pt x="8488705" y="1194783"/>
                  <a:pt x="8208263" y="1188316"/>
                  <a:pt x="7883736" y="1188950"/>
                </a:cubicBezTo>
                <a:cubicBezTo>
                  <a:pt x="7559209" y="1189584"/>
                  <a:pt x="7517738" y="1184028"/>
                  <a:pt x="7300188" y="1188950"/>
                </a:cubicBezTo>
                <a:cubicBezTo>
                  <a:pt x="7082638" y="1193872"/>
                  <a:pt x="6924846" y="1133642"/>
                  <a:pt x="6815843" y="1188950"/>
                </a:cubicBezTo>
                <a:cubicBezTo>
                  <a:pt x="6706840" y="1244258"/>
                  <a:pt x="6356872" y="1167316"/>
                  <a:pt x="6133091" y="1188950"/>
                </a:cubicBezTo>
                <a:cubicBezTo>
                  <a:pt x="5909310" y="1210584"/>
                  <a:pt x="5967111" y="1164658"/>
                  <a:pt x="5847153" y="1188950"/>
                </a:cubicBezTo>
                <a:cubicBezTo>
                  <a:pt x="5727195" y="1213242"/>
                  <a:pt x="5676398" y="1173031"/>
                  <a:pt x="5561214" y="1188950"/>
                </a:cubicBezTo>
                <a:cubicBezTo>
                  <a:pt x="5446030" y="1204869"/>
                  <a:pt x="5149813" y="1114271"/>
                  <a:pt x="4878463" y="1188950"/>
                </a:cubicBezTo>
                <a:cubicBezTo>
                  <a:pt x="4607113" y="1263629"/>
                  <a:pt x="4508456" y="1164622"/>
                  <a:pt x="4394118" y="1188950"/>
                </a:cubicBezTo>
                <a:cubicBezTo>
                  <a:pt x="4279780" y="1213278"/>
                  <a:pt x="4115369" y="1132342"/>
                  <a:pt x="3909773" y="1188950"/>
                </a:cubicBezTo>
                <a:cubicBezTo>
                  <a:pt x="3704178" y="1245558"/>
                  <a:pt x="3511458" y="1123004"/>
                  <a:pt x="3326225" y="1188950"/>
                </a:cubicBezTo>
                <a:cubicBezTo>
                  <a:pt x="3140992" y="1254896"/>
                  <a:pt x="3112325" y="1161301"/>
                  <a:pt x="3040286" y="1188950"/>
                </a:cubicBezTo>
                <a:cubicBezTo>
                  <a:pt x="2968247" y="1216599"/>
                  <a:pt x="2488105" y="1101142"/>
                  <a:pt x="2258331" y="1188950"/>
                </a:cubicBezTo>
                <a:cubicBezTo>
                  <a:pt x="2028557" y="1276758"/>
                  <a:pt x="2010532" y="1178807"/>
                  <a:pt x="1773986" y="1188950"/>
                </a:cubicBezTo>
                <a:cubicBezTo>
                  <a:pt x="1537440" y="1199093"/>
                  <a:pt x="1364737" y="1141477"/>
                  <a:pt x="992032" y="1188950"/>
                </a:cubicBezTo>
                <a:cubicBezTo>
                  <a:pt x="619327" y="1236423"/>
                  <a:pt x="227294" y="1081490"/>
                  <a:pt x="0" y="1188950"/>
                </a:cubicBezTo>
                <a:cubicBezTo>
                  <a:pt x="-45486" y="965594"/>
                  <a:pt x="19388" y="754851"/>
                  <a:pt x="0" y="618254"/>
                </a:cubicBezTo>
                <a:cubicBezTo>
                  <a:pt x="-19388" y="481657"/>
                  <a:pt x="49964" y="205381"/>
                  <a:pt x="0" y="0"/>
                </a:cubicBezTo>
                <a:close/>
              </a:path>
              <a:path w="9920319" h="1188950" stroke="0" extrusionOk="0">
                <a:moveTo>
                  <a:pt x="0" y="0"/>
                </a:moveTo>
                <a:cubicBezTo>
                  <a:pt x="77322" y="-23545"/>
                  <a:pt x="189627" y="33371"/>
                  <a:pt x="285939" y="0"/>
                </a:cubicBezTo>
                <a:cubicBezTo>
                  <a:pt x="382251" y="-33371"/>
                  <a:pt x="697602" y="68092"/>
                  <a:pt x="869487" y="0"/>
                </a:cubicBezTo>
                <a:cubicBezTo>
                  <a:pt x="1041372" y="-68092"/>
                  <a:pt x="1230411" y="33505"/>
                  <a:pt x="1453035" y="0"/>
                </a:cubicBezTo>
                <a:cubicBezTo>
                  <a:pt x="1675659" y="-33505"/>
                  <a:pt x="1649566" y="33190"/>
                  <a:pt x="1838177" y="0"/>
                </a:cubicBezTo>
                <a:cubicBezTo>
                  <a:pt x="2026788" y="-33190"/>
                  <a:pt x="2152423" y="9378"/>
                  <a:pt x="2322522" y="0"/>
                </a:cubicBezTo>
                <a:cubicBezTo>
                  <a:pt x="2492622" y="-9378"/>
                  <a:pt x="2575762" y="946"/>
                  <a:pt x="2707664" y="0"/>
                </a:cubicBezTo>
                <a:cubicBezTo>
                  <a:pt x="2839566" y="-946"/>
                  <a:pt x="2925166" y="2630"/>
                  <a:pt x="3092805" y="0"/>
                </a:cubicBezTo>
                <a:cubicBezTo>
                  <a:pt x="3260444" y="-2630"/>
                  <a:pt x="3465297" y="53504"/>
                  <a:pt x="3577150" y="0"/>
                </a:cubicBezTo>
                <a:cubicBezTo>
                  <a:pt x="3689003" y="-53504"/>
                  <a:pt x="3935465" y="61874"/>
                  <a:pt x="4160698" y="0"/>
                </a:cubicBezTo>
                <a:cubicBezTo>
                  <a:pt x="4385931" y="-61874"/>
                  <a:pt x="4426815" y="47783"/>
                  <a:pt x="4645043" y="0"/>
                </a:cubicBezTo>
                <a:cubicBezTo>
                  <a:pt x="4863272" y="-47783"/>
                  <a:pt x="4912130" y="28572"/>
                  <a:pt x="5030185" y="0"/>
                </a:cubicBezTo>
                <a:cubicBezTo>
                  <a:pt x="5148240" y="-28572"/>
                  <a:pt x="5546522" y="67111"/>
                  <a:pt x="5812140" y="0"/>
                </a:cubicBezTo>
                <a:cubicBezTo>
                  <a:pt x="6077758" y="-67111"/>
                  <a:pt x="6306500" y="30006"/>
                  <a:pt x="6594094" y="0"/>
                </a:cubicBezTo>
                <a:cubicBezTo>
                  <a:pt x="6881688" y="-30006"/>
                  <a:pt x="7031986" y="60625"/>
                  <a:pt x="7177643" y="0"/>
                </a:cubicBezTo>
                <a:cubicBezTo>
                  <a:pt x="7323300" y="-60625"/>
                  <a:pt x="7705781" y="56192"/>
                  <a:pt x="7860394" y="0"/>
                </a:cubicBezTo>
                <a:cubicBezTo>
                  <a:pt x="8015007" y="-56192"/>
                  <a:pt x="8154790" y="57256"/>
                  <a:pt x="8344739" y="0"/>
                </a:cubicBezTo>
                <a:cubicBezTo>
                  <a:pt x="8534688" y="-57256"/>
                  <a:pt x="8931433" y="39624"/>
                  <a:pt x="9126693" y="0"/>
                </a:cubicBezTo>
                <a:cubicBezTo>
                  <a:pt x="9321953" y="-39624"/>
                  <a:pt x="9652347" y="12559"/>
                  <a:pt x="9920319" y="0"/>
                </a:cubicBezTo>
                <a:cubicBezTo>
                  <a:pt x="9952720" y="290916"/>
                  <a:pt x="9895631" y="350870"/>
                  <a:pt x="9920319" y="594475"/>
                </a:cubicBezTo>
                <a:cubicBezTo>
                  <a:pt x="9945007" y="838081"/>
                  <a:pt x="9913728" y="986634"/>
                  <a:pt x="9920319" y="1188950"/>
                </a:cubicBezTo>
                <a:cubicBezTo>
                  <a:pt x="9708939" y="1230860"/>
                  <a:pt x="9568792" y="1139109"/>
                  <a:pt x="9336771" y="1188950"/>
                </a:cubicBezTo>
                <a:cubicBezTo>
                  <a:pt x="9104750" y="1238791"/>
                  <a:pt x="9081090" y="1188119"/>
                  <a:pt x="8852426" y="1188950"/>
                </a:cubicBezTo>
                <a:cubicBezTo>
                  <a:pt x="8623763" y="1189781"/>
                  <a:pt x="8427497" y="1144670"/>
                  <a:pt x="8070471" y="1188950"/>
                </a:cubicBezTo>
                <a:cubicBezTo>
                  <a:pt x="7713445" y="1233230"/>
                  <a:pt x="7708107" y="1162627"/>
                  <a:pt x="7586126" y="1188950"/>
                </a:cubicBezTo>
                <a:cubicBezTo>
                  <a:pt x="7464146" y="1215273"/>
                  <a:pt x="7125630" y="1107719"/>
                  <a:pt x="6804172" y="1188950"/>
                </a:cubicBezTo>
                <a:cubicBezTo>
                  <a:pt x="6482714" y="1270181"/>
                  <a:pt x="6456191" y="1119657"/>
                  <a:pt x="6121420" y="1188950"/>
                </a:cubicBezTo>
                <a:cubicBezTo>
                  <a:pt x="5786649" y="1258243"/>
                  <a:pt x="5797983" y="1120311"/>
                  <a:pt x="5537872" y="1188950"/>
                </a:cubicBezTo>
                <a:cubicBezTo>
                  <a:pt x="5277761" y="1257589"/>
                  <a:pt x="5162181" y="1165870"/>
                  <a:pt x="5053527" y="1188950"/>
                </a:cubicBezTo>
                <a:cubicBezTo>
                  <a:pt x="4944873" y="1212030"/>
                  <a:pt x="4840630" y="1188138"/>
                  <a:pt x="4767589" y="1188950"/>
                </a:cubicBezTo>
                <a:cubicBezTo>
                  <a:pt x="4694548" y="1189762"/>
                  <a:pt x="4481112" y="1164959"/>
                  <a:pt x="4382447" y="1188950"/>
                </a:cubicBezTo>
                <a:cubicBezTo>
                  <a:pt x="4283782" y="1212941"/>
                  <a:pt x="3821981" y="1171348"/>
                  <a:pt x="3600492" y="1188950"/>
                </a:cubicBezTo>
                <a:cubicBezTo>
                  <a:pt x="3379004" y="1206552"/>
                  <a:pt x="3233192" y="1153167"/>
                  <a:pt x="3116147" y="1188950"/>
                </a:cubicBezTo>
                <a:cubicBezTo>
                  <a:pt x="2999103" y="1224733"/>
                  <a:pt x="2894417" y="1177533"/>
                  <a:pt x="2830209" y="1188950"/>
                </a:cubicBezTo>
                <a:cubicBezTo>
                  <a:pt x="2766001" y="1200367"/>
                  <a:pt x="2392549" y="1158643"/>
                  <a:pt x="2246660" y="1188950"/>
                </a:cubicBezTo>
                <a:cubicBezTo>
                  <a:pt x="2100771" y="1219257"/>
                  <a:pt x="2004275" y="1158725"/>
                  <a:pt x="1861519" y="1188950"/>
                </a:cubicBezTo>
                <a:cubicBezTo>
                  <a:pt x="1718763" y="1219175"/>
                  <a:pt x="1312681" y="1155521"/>
                  <a:pt x="1079564" y="1188950"/>
                </a:cubicBezTo>
                <a:cubicBezTo>
                  <a:pt x="846447" y="1222379"/>
                  <a:pt x="321041" y="1067436"/>
                  <a:pt x="0" y="1188950"/>
                </a:cubicBezTo>
                <a:cubicBezTo>
                  <a:pt x="-8009" y="1001537"/>
                  <a:pt x="13069" y="750003"/>
                  <a:pt x="0" y="582586"/>
                </a:cubicBezTo>
                <a:cubicBezTo>
                  <a:pt x="-13069" y="415169"/>
                  <a:pt x="16353" y="184276"/>
                  <a:pt x="0" y="0"/>
                </a:cubicBezTo>
                <a:close/>
              </a:path>
            </a:pathLst>
          </a:custGeom>
          <a:ln w="5715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918705374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b"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Conclusions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F0C53-2853-A34F-8831-1FBAB5F95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363" y="2371725"/>
            <a:ext cx="10143668" cy="3476277"/>
          </a:xfrm>
          <a:custGeom>
            <a:avLst/>
            <a:gdLst>
              <a:gd name="connsiteX0" fmla="*/ 0 w 10143668"/>
              <a:gd name="connsiteY0" fmla="*/ 0 h 3476277"/>
              <a:gd name="connsiteX1" fmla="*/ 292376 w 10143668"/>
              <a:gd name="connsiteY1" fmla="*/ 0 h 3476277"/>
              <a:gd name="connsiteX2" fmla="*/ 787626 w 10143668"/>
              <a:gd name="connsiteY2" fmla="*/ 0 h 3476277"/>
              <a:gd name="connsiteX3" fmla="*/ 1181439 w 10143668"/>
              <a:gd name="connsiteY3" fmla="*/ 0 h 3476277"/>
              <a:gd name="connsiteX4" fmla="*/ 1778125 w 10143668"/>
              <a:gd name="connsiteY4" fmla="*/ 0 h 3476277"/>
              <a:gd name="connsiteX5" fmla="*/ 2476248 w 10143668"/>
              <a:gd name="connsiteY5" fmla="*/ 0 h 3476277"/>
              <a:gd name="connsiteX6" fmla="*/ 2768625 w 10143668"/>
              <a:gd name="connsiteY6" fmla="*/ 0 h 3476277"/>
              <a:gd name="connsiteX7" fmla="*/ 3263874 w 10143668"/>
              <a:gd name="connsiteY7" fmla="*/ 0 h 3476277"/>
              <a:gd name="connsiteX8" fmla="*/ 3860561 w 10143668"/>
              <a:gd name="connsiteY8" fmla="*/ 0 h 3476277"/>
              <a:gd name="connsiteX9" fmla="*/ 4152937 w 10143668"/>
              <a:gd name="connsiteY9" fmla="*/ 0 h 3476277"/>
              <a:gd name="connsiteX10" fmla="*/ 4749623 w 10143668"/>
              <a:gd name="connsiteY10" fmla="*/ 0 h 3476277"/>
              <a:gd name="connsiteX11" fmla="*/ 5042000 w 10143668"/>
              <a:gd name="connsiteY11" fmla="*/ 0 h 3476277"/>
              <a:gd name="connsiteX12" fmla="*/ 5638686 w 10143668"/>
              <a:gd name="connsiteY12" fmla="*/ 0 h 3476277"/>
              <a:gd name="connsiteX13" fmla="*/ 6336809 w 10143668"/>
              <a:gd name="connsiteY13" fmla="*/ 0 h 3476277"/>
              <a:gd name="connsiteX14" fmla="*/ 7034932 w 10143668"/>
              <a:gd name="connsiteY14" fmla="*/ 0 h 3476277"/>
              <a:gd name="connsiteX15" fmla="*/ 7834492 w 10143668"/>
              <a:gd name="connsiteY15" fmla="*/ 0 h 3476277"/>
              <a:gd name="connsiteX16" fmla="*/ 8634052 w 10143668"/>
              <a:gd name="connsiteY16" fmla="*/ 0 h 3476277"/>
              <a:gd name="connsiteX17" fmla="*/ 9332175 w 10143668"/>
              <a:gd name="connsiteY17" fmla="*/ 0 h 3476277"/>
              <a:gd name="connsiteX18" fmla="*/ 10143668 w 10143668"/>
              <a:gd name="connsiteY18" fmla="*/ 0 h 3476277"/>
              <a:gd name="connsiteX19" fmla="*/ 10143668 w 10143668"/>
              <a:gd name="connsiteY19" fmla="*/ 579380 h 3476277"/>
              <a:gd name="connsiteX20" fmla="*/ 10143668 w 10143668"/>
              <a:gd name="connsiteY20" fmla="*/ 1054471 h 3476277"/>
              <a:gd name="connsiteX21" fmla="*/ 10143668 w 10143668"/>
              <a:gd name="connsiteY21" fmla="*/ 1668613 h 3476277"/>
              <a:gd name="connsiteX22" fmla="*/ 10143668 w 10143668"/>
              <a:gd name="connsiteY22" fmla="*/ 2143704 h 3476277"/>
              <a:gd name="connsiteX23" fmla="*/ 10143668 w 10143668"/>
              <a:gd name="connsiteY23" fmla="*/ 2792609 h 3476277"/>
              <a:gd name="connsiteX24" fmla="*/ 10143668 w 10143668"/>
              <a:gd name="connsiteY24" fmla="*/ 3476277 h 3476277"/>
              <a:gd name="connsiteX25" fmla="*/ 9648418 w 10143668"/>
              <a:gd name="connsiteY25" fmla="*/ 3476277 h 3476277"/>
              <a:gd name="connsiteX26" fmla="*/ 9051732 w 10143668"/>
              <a:gd name="connsiteY26" fmla="*/ 3476277 h 3476277"/>
              <a:gd name="connsiteX27" fmla="*/ 8657919 w 10143668"/>
              <a:gd name="connsiteY27" fmla="*/ 3476277 h 3476277"/>
              <a:gd name="connsiteX28" fmla="*/ 7959796 w 10143668"/>
              <a:gd name="connsiteY28" fmla="*/ 3476277 h 3476277"/>
              <a:gd name="connsiteX29" fmla="*/ 7363110 w 10143668"/>
              <a:gd name="connsiteY29" fmla="*/ 3476277 h 3476277"/>
              <a:gd name="connsiteX30" fmla="*/ 6969297 w 10143668"/>
              <a:gd name="connsiteY30" fmla="*/ 3476277 h 3476277"/>
              <a:gd name="connsiteX31" fmla="*/ 6271174 w 10143668"/>
              <a:gd name="connsiteY31" fmla="*/ 3476277 h 3476277"/>
              <a:gd name="connsiteX32" fmla="*/ 5573051 w 10143668"/>
              <a:gd name="connsiteY32" fmla="*/ 3476277 h 3476277"/>
              <a:gd name="connsiteX33" fmla="*/ 4976364 w 10143668"/>
              <a:gd name="connsiteY33" fmla="*/ 3476277 h 3476277"/>
              <a:gd name="connsiteX34" fmla="*/ 4379678 w 10143668"/>
              <a:gd name="connsiteY34" fmla="*/ 3476277 h 3476277"/>
              <a:gd name="connsiteX35" fmla="*/ 4087302 w 10143668"/>
              <a:gd name="connsiteY35" fmla="*/ 3476277 h 3476277"/>
              <a:gd name="connsiteX36" fmla="*/ 3794925 w 10143668"/>
              <a:gd name="connsiteY36" fmla="*/ 3476277 h 3476277"/>
              <a:gd name="connsiteX37" fmla="*/ 3198239 w 10143668"/>
              <a:gd name="connsiteY37" fmla="*/ 3476277 h 3476277"/>
              <a:gd name="connsiteX38" fmla="*/ 2804426 w 10143668"/>
              <a:gd name="connsiteY38" fmla="*/ 3476277 h 3476277"/>
              <a:gd name="connsiteX39" fmla="*/ 2106303 w 10143668"/>
              <a:gd name="connsiteY39" fmla="*/ 3476277 h 3476277"/>
              <a:gd name="connsiteX40" fmla="*/ 1712490 w 10143668"/>
              <a:gd name="connsiteY40" fmla="*/ 3476277 h 3476277"/>
              <a:gd name="connsiteX41" fmla="*/ 912930 w 10143668"/>
              <a:gd name="connsiteY41" fmla="*/ 3476277 h 3476277"/>
              <a:gd name="connsiteX42" fmla="*/ 0 w 10143668"/>
              <a:gd name="connsiteY42" fmla="*/ 3476277 h 3476277"/>
              <a:gd name="connsiteX43" fmla="*/ 0 w 10143668"/>
              <a:gd name="connsiteY43" fmla="*/ 2966423 h 3476277"/>
              <a:gd name="connsiteX44" fmla="*/ 0 w 10143668"/>
              <a:gd name="connsiteY44" fmla="*/ 2387044 h 3476277"/>
              <a:gd name="connsiteX45" fmla="*/ 0 w 10143668"/>
              <a:gd name="connsiteY45" fmla="*/ 1877190 h 3476277"/>
              <a:gd name="connsiteX46" fmla="*/ 0 w 10143668"/>
              <a:gd name="connsiteY46" fmla="*/ 1332573 h 3476277"/>
              <a:gd name="connsiteX47" fmla="*/ 0 w 10143668"/>
              <a:gd name="connsiteY47" fmla="*/ 857482 h 3476277"/>
              <a:gd name="connsiteX48" fmla="*/ 0 w 10143668"/>
              <a:gd name="connsiteY48" fmla="*/ 0 h 347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0143668" h="3476277" fill="none" extrusionOk="0">
                <a:moveTo>
                  <a:pt x="0" y="0"/>
                </a:moveTo>
                <a:cubicBezTo>
                  <a:pt x="128726" y="-12643"/>
                  <a:pt x="224787" y="9189"/>
                  <a:pt x="292376" y="0"/>
                </a:cubicBezTo>
                <a:cubicBezTo>
                  <a:pt x="359965" y="-9189"/>
                  <a:pt x="662144" y="2758"/>
                  <a:pt x="787626" y="0"/>
                </a:cubicBezTo>
                <a:cubicBezTo>
                  <a:pt x="913108" y="-2758"/>
                  <a:pt x="1011847" y="39562"/>
                  <a:pt x="1181439" y="0"/>
                </a:cubicBezTo>
                <a:cubicBezTo>
                  <a:pt x="1351031" y="-39562"/>
                  <a:pt x="1641546" y="9998"/>
                  <a:pt x="1778125" y="0"/>
                </a:cubicBezTo>
                <a:cubicBezTo>
                  <a:pt x="1914704" y="-9998"/>
                  <a:pt x="2227946" y="45761"/>
                  <a:pt x="2476248" y="0"/>
                </a:cubicBezTo>
                <a:cubicBezTo>
                  <a:pt x="2724550" y="-45761"/>
                  <a:pt x="2682658" y="16847"/>
                  <a:pt x="2768625" y="0"/>
                </a:cubicBezTo>
                <a:cubicBezTo>
                  <a:pt x="2854592" y="-16847"/>
                  <a:pt x="3129733" y="48214"/>
                  <a:pt x="3263874" y="0"/>
                </a:cubicBezTo>
                <a:cubicBezTo>
                  <a:pt x="3398015" y="-48214"/>
                  <a:pt x="3655853" y="30352"/>
                  <a:pt x="3860561" y="0"/>
                </a:cubicBezTo>
                <a:cubicBezTo>
                  <a:pt x="4065269" y="-30352"/>
                  <a:pt x="4076981" y="2789"/>
                  <a:pt x="4152937" y="0"/>
                </a:cubicBezTo>
                <a:cubicBezTo>
                  <a:pt x="4228893" y="-2789"/>
                  <a:pt x="4523709" y="36804"/>
                  <a:pt x="4749623" y="0"/>
                </a:cubicBezTo>
                <a:cubicBezTo>
                  <a:pt x="4975537" y="-36804"/>
                  <a:pt x="4924609" y="32306"/>
                  <a:pt x="5042000" y="0"/>
                </a:cubicBezTo>
                <a:cubicBezTo>
                  <a:pt x="5159391" y="-32306"/>
                  <a:pt x="5351871" y="46455"/>
                  <a:pt x="5638686" y="0"/>
                </a:cubicBezTo>
                <a:cubicBezTo>
                  <a:pt x="5925501" y="-46455"/>
                  <a:pt x="6110331" y="9578"/>
                  <a:pt x="6336809" y="0"/>
                </a:cubicBezTo>
                <a:cubicBezTo>
                  <a:pt x="6563287" y="-9578"/>
                  <a:pt x="6858570" y="55096"/>
                  <a:pt x="7034932" y="0"/>
                </a:cubicBezTo>
                <a:cubicBezTo>
                  <a:pt x="7211294" y="-55096"/>
                  <a:pt x="7442618" y="40958"/>
                  <a:pt x="7834492" y="0"/>
                </a:cubicBezTo>
                <a:cubicBezTo>
                  <a:pt x="8226366" y="-40958"/>
                  <a:pt x="8314559" y="35071"/>
                  <a:pt x="8634052" y="0"/>
                </a:cubicBezTo>
                <a:cubicBezTo>
                  <a:pt x="8953545" y="-35071"/>
                  <a:pt x="9061416" y="48045"/>
                  <a:pt x="9332175" y="0"/>
                </a:cubicBezTo>
                <a:cubicBezTo>
                  <a:pt x="9602934" y="-48045"/>
                  <a:pt x="9740423" y="29234"/>
                  <a:pt x="10143668" y="0"/>
                </a:cubicBezTo>
                <a:cubicBezTo>
                  <a:pt x="10165293" y="243701"/>
                  <a:pt x="10103423" y="362525"/>
                  <a:pt x="10143668" y="579380"/>
                </a:cubicBezTo>
                <a:cubicBezTo>
                  <a:pt x="10183913" y="796235"/>
                  <a:pt x="10105691" y="877672"/>
                  <a:pt x="10143668" y="1054471"/>
                </a:cubicBezTo>
                <a:cubicBezTo>
                  <a:pt x="10181645" y="1231270"/>
                  <a:pt x="10123912" y="1529621"/>
                  <a:pt x="10143668" y="1668613"/>
                </a:cubicBezTo>
                <a:cubicBezTo>
                  <a:pt x="10163424" y="1807605"/>
                  <a:pt x="10100988" y="1962496"/>
                  <a:pt x="10143668" y="2143704"/>
                </a:cubicBezTo>
                <a:cubicBezTo>
                  <a:pt x="10186348" y="2324912"/>
                  <a:pt x="10117567" y="2543994"/>
                  <a:pt x="10143668" y="2792609"/>
                </a:cubicBezTo>
                <a:cubicBezTo>
                  <a:pt x="10169769" y="3041225"/>
                  <a:pt x="10126386" y="3313416"/>
                  <a:pt x="10143668" y="3476277"/>
                </a:cubicBezTo>
                <a:cubicBezTo>
                  <a:pt x="9982539" y="3504437"/>
                  <a:pt x="9764119" y="3445297"/>
                  <a:pt x="9648418" y="3476277"/>
                </a:cubicBezTo>
                <a:cubicBezTo>
                  <a:pt x="9532717" y="3507257"/>
                  <a:pt x="9297228" y="3407106"/>
                  <a:pt x="9051732" y="3476277"/>
                </a:cubicBezTo>
                <a:cubicBezTo>
                  <a:pt x="8806236" y="3545448"/>
                  <a:pt x="8851885" y="3465993"/>
                  <a:pt x="8657919" y="3476277"/>
                </a:cubicBezTo>
                <a:cubicBezTo>
                  <a:pt x="8463953" y="3486561"/>
                  <a:pt x="8189466" y="3405693"/>
                  <a:pt x="7959796" y="3476277"/>
                </a:cubicBezTo>
                <a:cubicBezTo>
                  <a:pt x="7730126" y="3546861"/>
                  <a:pt x="7551548" y="3472974"/>
                  <a:pt x="7363110" y="3476277"/>
                </a:cubicBezTo>
                <a:cubicBezTo>
                  <a:pt x="7174672" y="3479580"/>
                  <a:pt x="7070295" y="3471387"/>
                  <a:pt x="6969297" y="3476277"/>
                </a:cubicBezTo>
                <a:cubicBezTo>
                  <a:pt x="6868299" y="3481167"/>
                  <a:pt x="6594819" y="3436500"/>
                  <a:pt x="6271174" y="3476277"/>
                </a:cubicBezTo>
                <a:cubicBezTo>
                  <a:pt x="5947529" y="3516054"/>
                  <a:pt x="5907110" y="3452207"/>
                  <a:pt x="5573051" y="3476277"/>
                </a:cubicBezTo>
                <a:cubicBezTo>
                  <a:pt x="5238992" y="3500347"/>
                  <a:pt x="5102378" y="3455701"/>
                  <a:pt x="4976364" y="3476277"/>
                </a:cubicBezTo>
                <a:cubicBezTo>
                  <a:pt x="4850350" y="3496853"/>
                  <a:pt x="4516868" y="3407838"/>
                  <a:pt x="4379678" y="3476277"/>
                </a:cubicBezTo>
                <a:cubicBezTo>
                  <a:pt x="4242488" y="3544716"/>
                  <a:pt x="4175877" y="3473107"/>
                  <a:pt x="4087302" y="3476277"/>
                </a:cubicBezTo>
                <a:cubicBezTo>
                  <a:pt x="3998727" y="3479447"/>
                  <a:pt x="3854558" y="3458375"/>
                  <a:pt x="3794925" y="3476277"/>
                </a:cubicBezTo>
                <a:cubicBezTo>
                  <a:pt x="3735292" y="3494179"/>
                  <a:pt x="3428638" y="3419234"/>
                  <a:pt x="3198239" y="3476277"/>
                </a:cubicBezTo>
                <a:cubicBezTo>
                  <a:pt x="2967840" y="3533320"/>
                  <a:pt x="2916196" y="3459819"/>
                  <a:pt x="2804426" y="3476277"/>
                </a:cubicBezTo>
                <a:cubicBezTo>
                  <a:pt x="2692656" y="3492735"/>
                  <a:pt x="2361531" y="3464054"/>
                  <a:pt x="2106303" y="3476277"/>
                </a:cubicBezTo>
                <a:cubicBezTo>
                  <a:pt x="1851075" y="3488500"/>
                  <a:pt x="1818804" y="3443390"/>
                  <a:pt x="1712490" y="3476277"/>
                </a:cubicBezTo>
                <a:cubicBezTo>
                  <a:pt x="1606176" y="3509164"/>
                  <a:pt x="1168059" y="3457743"/>
                  <a:pt x="912930" y="3476277"/>
                </a:cubicBezTo>
                <a:cubicBezTo>
                  <a:pt x="657801" y="3494811"/>
                  <a:pt x="254901" y="3379692"/>
                  <a:pt x="0" y="3476277"/>
                </a:cubicBezTo>
                <a:cubicBezTo>
                  <a:pt x="-17949" y="3334490"/>
                  <a:pt x="26837" y="3209145"/>
                  <a:pt x="0" y="2966423"/>
                </a:cubicBezTo>
                <a:cubicBezTo>
                  <a:pt x="-26837" y="2723701"/>
                  <a:pt x="53197" y="2547872"/>
                  <a:pt x="0" y="2387044"/>
                </a:cubicBezTo>
                <a:cubicBezTo>
                  <a:pt x="-53197" y="2226216"/>
                  <a:pt x="4851" y="1996569"/>
                  <a:pt x="0" y="1877190"/>
                </a:cubicBezTo>
                <a:cubicBezTo>
                  <a:pt x="-4851" y="1757811"/>
                  <a:pt x="10159" y="1595338"/>
                  <a:pt x="0" y="1332573"/>
                </a:cubicBezTo>
                <a:cubicBezTo>
                  <a:pt x="-10159" y="1069808"/>
                  <a:pt x="51908" y="1081602"/>
                  <a:pt x="0" y="857482"/>
                </a:cubicBezTo>
                <a:cubicBezTo>
                  <a:pt x="-51908" y="633362"/>
                  <a:pt x="48915" y="376755"/>
                  <a:pt x="0" y="0"/>
                </a:cubicBezTo>
                <a:close/>
              </a:path>
              <a:path w="10143668" h="3476277" stroke="0" extrusionOk="0">
                <a:moveTo>
                  <a:pt x="0" y="0"/>
                </a:moveTo>
                <a:cubicBezTo>
                  <a:pt x="105923" y="-50772"/>
                  <a:pt x="262888" y="2301"/>
                  <a:pt x="495250" y="0"/>
                </a:cubicBezTo>
                <a:cubicBezTo>
                  <a:pt x="727612" y="-2301"/>
                  <a:pt x="707816" y="13449"/>
                  <a:pt x="889063" y="0"/>
                </a:cubicBezTo>
                <a:cubicBezTo>
                  <a:pt x="1070310" y="-13449"/>
                  <a:pt x="1214678" y="47959"/>
                  <a:pt x="1384312" y="0"/>
                </a:cubicBezTo>
                <a:cubicBezTo>
                  <a:pt x="1553946" y="-47959"/>
                  <a:pt x="1599454" y="25499"/>
                  <a:pt x="1778125" y="0"/>
                </a:cubicBezTo>
                <a:cubicBezTo>
                  <a:pt x="1956796" y="-25499"/>
                  <a:pt x="2235303" y="28599"/>
                  <a:pt x="2577685" y="0"/>
                </a:cubicBezTo>
                <a:cubicBezTo>
                  <a:pt x="2920067" y="-28599"/>
                  <a:pt x="2758642" y="24246"/>
                  <a:pt x="2870061" y="0"/>
                </a:cubicBezTo>
                <a:cubicBezTo>
                  <a:pt x="2981480" y="-24246"/>
                  <a:pt x="3414219" y="80086"/>
                  <a:pt x="3669621" y="0"/>
                </a:cubicBezTo>
                <a:cubicBezTo>
                  <a:pt x="3925023" y="-80086"/>
                  <a:pt x="3954038" y="9537"/>
                  <a:pt x="4063434" y="0"/>
                </a:cubicBezTo>
                <a:cubicBezTo>
                  <a:pt x="4172830" y="-9537"/>
                  <a:pt x="4313593" y="22197"/>
                  <a:pt x="4558684" y="0"/>
                </a:cubicBezTo>
                <a:cubicBezTo>
                  <a:pt x="4803775" y="-22197"/>
                  <a:pt x="5127376" y="61945"/>
                  <a:pt x="5358243" y="0"/>
                </a:cubicBezTo>
                <a:cubicBezTo>
                  <a:pt x="5589110" y="-61945"/>
                  <a:pt x="5686419" y="1215"/>
                  <a:pt x="5853493" y="0"/>
                </a:cubicBezTo>
                <a:cubicBezTo>
                  <a:pt x="6020567" y="-1215"/>
                  <a:pt x="6273177" y="29611"/>
                  <a:pt x="6653053" y="0"/>
                </a:cubicBezTo>
                <a:cubicBezTo>
                  <a:pt x="7032929" y="-29611"/>
                  <a:pt x="7083962" y="41900"/>
                  <a:pt x="7249739" y="0"/>
                </a:cubicBezTo>
                <a:cubicBezTo>
                  <a:pt x="7415516" y="-41900"/>
                  <a:pt x="7469916" y="38089"/>
                  <a:pt x="7643552" y="0"/>
                </a:cubicBezTo>
                <a:cubicBezTo>
                  <a:pt x="7817188" y="-38089"/>
                  <a:pt x="7917565" y="32917"/>
                  <a:pt x="8037365" y="0"/>
                </a:cubicBezTo>
                <a:cubicBezTo>
                  <a:pt x="8157165" y="-32917"/>
                  <a:pt x="8242172" y="7085"/>
                  <a:pt x="8329741" y="0"/>
                </a:cubicBezTo>
                <a:cubicBezTo>
                  <a:pt x="8417310" y="-7085"/>
                  <a:pt x="8757942" y="12194"/>
                  <a:pt x="8926428" y="0"/>
                </a:cubicBezTo>
                <a:cubicBezTo>
                  <a:pt x="9094914" y="-12194"/>
                  <a:pt x="9103603" y="34437"/>
                  <a:pt x="9218804" y="0"/>
                </a:cubicBezTo>
                <a:cubicBezTo>
                  <a:pt x="9334005" y="-34437"/>
                  <a:pt x="9805926" y="17368"/>
                  <a:pt x="10143668" y="0"/>
                </a:cubicBezTo>
                <a:cubicBezTo>
                  <a:pt x="10144159" y="179558"/>
                  <a:pt x="10082612" y="288675"/>
                  <a:pt x="10143668" y="509854"/>
                </a:cubicBezTo>
                <a:cubicBezTo>
                  <a:pt x="10204724" y="731033"/>
                  <a:pt x="10130829" y="783633"/>
                  <a:pt x="10143668" y="1054471"/>
                </a:cubicBezTo>
                <a:cubicBezTo>
                  <a:pt x="10156507" y="1325309"/>
                  <a:pt x="10139605" y="1394653"/>
                  <a:pt x="10143668" y="1599087"/>
                </a:cubicBezTo>
                <a:cubicBezTo>
                  <a:pt x="10147731" y="1803521"/>
                  <a:pt x="10073580" y="2036612"/>
                  <a:pt x="10143668" y="2213230"/>
                </a:cubicBezTo>
                <a:cubicBezTo>
                  <a:pt x="10213756" y="2389848"/>
                  <a:pt x="10116653" y="2570875"/>
                  <a:pt x="10143668" y="2757846"/>
                </a:cubicBezTo>
                <a:cubicBezTo>
                  <a:pt x="10170683" y="2944817"/>
                  <a:pt x="10068014" y="3267953"/>
                  <a:pt x="10143668" y="3476277"/>
                </a:cubicBezTo>
                <a:cubicBezTo>
                  <a:pt x="9916608" y="3486442"/>
                  <a:pt x="9824088" y="3467405"/>
                  <a:pt x="9648418" y="3476277"/>
                </a:cubicBezTo>
                <a:cubicBezTo>
                  <a:pt x="9472748" y="3485149"/>
                  <a:pt x="9209626" y="3463614"/>
                  <a:pt x="8950295" y="3476277"/>
                </a:cubicBezTo>
                <a:cubicBezTo>
                  <a:pt x="8690964" y="3488940"/>
                  <a:pt x="8577391" y="3398562"/>
                  <a:pt x="8252172" y="3476277"/>
                </a:cubicBezTo>
                <a:cubicBezTo>
                  <a:pt x="7926953" y="3553992"/>
                  <a:pt x="7825479" y="3450168"/>
                  <a:pt x="7655486" y="3476277"/>
                </a:cubicBezTo>
                <a:cubicBezTo>
                  <a:pt x="7485493" y="3502386"/>
                  <a:pt x="7359762" y="3442885"/>
                  <a:pt x="7261673" y="3476277"/>
                </a:cubicBezTo>
                <a:cubicBezTo>
                  <a:pt x="7163584" y="3509669"/>
                  <a:pt x="7103676" y="3449737"/>
                  <a:pt x="6969297" y="3476277"/>
                </a:cubicBezTo>
                <a:cubicBezTo>
                  <a:pt x="6834918" y="3502817"/>
                  <a:pt x="6796275" y="3453039"/>
                  <a:pt x="6676920" y="3476277"/>
                </a:cubicBezTo>
                <a:cubicBezTo>
                  <a:pt x="6557565" y="3499515"/>
                  <a:pt x="6153411" y="3397546"/>
                  <a:pt x="5978797" y="3476277"/>
                </a:cubicBezTo>
                <a:cubicBezTo>
                  <a:pt x="5804183" y="3555008"/>
                  <a:pt x="5628850" y="3418011"/>
                  <a:pt x="5382111" y="3476277"/>
                </a:cubicBezTo>
                <a:cubicBezTo>
                  <a:pt x="5135372" y="3534543"/>
                  <a:pt x="4908137" y="3422498"/>
                  <a:pt x="4785425" y="3476277"/>
                </a:cubicBezTo>
                <a:cubicBezTo>
                  <a:pt x="4662713" y="3530056"/>
                  <a:pt x="4525992" y="3453690"/>
                  <a:pt x="4391612" y="3476277"/>
                </a:cubicBezTo>
                <a:cubicBezTo>
                  <a:pt x="4257232" y="3498864"/>
                  <a:pt x="4087201" y="3473955"/>
                  <a:pt x="3896362" y="3476277"/>
                </a:cubicBezTo>
                <a:cubicBezTo>
                  <a:pt x="3705523" y="3478599"/>
                  <a:pt x="3487392" y="3421057"/>
                  <a:pt x="3096802" y="3476277"/>
                </a:cubicBezTo>
                <a:cubicBezTo>
                  <a:pt x="2706212" y="3531497"/>
                  <a:pt x="2617707" y="3469619"/>
                  <a:pt x="2297242" y="3476277"/>
                </a:cubicBezTo>
                <a:cubicBezTo>
                  <a:pt x="1976777" y="3482935"/>
                  <a:pt x="2025067" y="3466869"/>
                  <a:pt x="1903429" y="3476277"/>
                </a:cubicBezTo>
                <a:cubicBezTo>
                  <a:pt x="1781791" y="3485685"/>
                  <a:pt x="1464382" y="3399190"/>
                  <a:pt x="1205306" y="3476277"/>
                </a:cubicBezTo>
                <a:cubicBezTo>
                  <a:pt x="946230" y="3553364"/>
                  <a:pt x="891478" y="3459887"/>
                  <a:pt x="710057" y="3476277"/>
                </a:cubicBezTo>
                <a:cubicBezTo>
                  <a:pt x="528636" y="3492667"/>
                  <a:pt x="298023" y="3406305"/>
                  <a:pt x="0" y="3476277"/>
                </a:cubicBezTo>
                <a:cubicBezTo>
                  <a:pt x="-21814" y="3363652"/>
                  <a:pt x="46239" y="3163629"/>
                  <a:pt x="0" y="2931660"/>
                </a:cubicBezTo>
                <a:cubicBezTo>
                  <a:pt x="-46239" y="2699691"/>
                  <a:pt x="18578" y="2587181"/>
                  <a:pt x="0" y="2421806"/>
                </a:cubicBezTo>
                <a:cubicBezTo>
                  <a:pt x="-18578" y="2256431"/>
                  <a:pt x="4506" y="2129071"/>
                  <a:pt x="0" y="1911952"/>
                </a:cubicBezTo>
                <a:cubicBezTo>
                  <a:pt x="-4506" y="1694833"/>
                  <a:pt x="24952" y="1523985"/>
                  <a:pt x="0" y="1297810"/>
                </a:cubicBezTo>
                <a:cubicBezTo>
                  <a:pt x="-24952" y="1071635"/>
                  <a:pt x="23142" y="864622"/>
                  <a:pt x="0" y="648905"/>
                </a:cubicBezTo>
                <a:cubicBezTo>
                  <a:pt x="-23142" y="433188"/>
                  <a:pt x="21105" y="281052"/>
                  <a:pt x="0" y="0"/>
                </a:cubicBezTo>
                <a:close/>
              </a:path>
            </a:pathLst>
          </a:custGeom>
          <a:ln w="5715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2217745654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rmAutofit/>
          </a:bodyPr>
          <a:lstStyle/>
          <a:p>
            <a:endParaRPr lang="en-US" sz="22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en-US" sz="2200" b="1" dirty="0">
                <a:solidFill>
                  <a:srgbClr val="002060"/>
                </a:solidFill>
                <a:latin typeface="Garamond" panose="02020404030301010803" pitchFamily="18" charset="0"/>
              </a:rPr>
              <a:t>Emerging institutions are playing important role in transforming agriculture</a:t>
            </a:r>
          </a:p>
          <a:p>
            <a:r>
              <a:rPr lang="en-US" sz="2200" b="1" dirty="0">
                <a:solidFill>
                  <a:srgbClr val="002060"/>
                </a:solidFill>
                <a:latin typeface="Garamond" panose="02020404030301010803" pitchFamily="18" charset="0"/>
              </a:rPr>
              <a:t>Aggregating smallholders to take advantage of emerging opportunities is a necessary condition</a:t>
            </a:r>
          </a:p>
          <a:p>
            <a:r>
              <a:rPr lang="en-US" sz="2200" b="1" dirty="0">
                <a:solidFill>
                  <a:srgbClr val="002060"/>
                </a:solidFill>
                <a:latin typeface="Garamond" panose="02020404030301010803" pitchFamily="18" charset="0"/>
              </a:rPr>
              <a:t>Success depends upon how the processes are developed and implemented</a:t>
            </a:r>
          </a:p>
          <a:p>
            <a:r>
              <a:rPr lang="en-US" sz="2200" b="1" dirty="0">
                <a:solidFill>
                  <a:srgbClr val="002060"/>
                </a:solidFill>
                <a:latin typeface="Garamond" panose="02020404030301010803" pitchFamily="18" charset="0"/>
              </a:rPr>
              <a:t>Government support is pre-condition for the success of the emerging institutions</a:t>
            </a:r>
          </a:p>
          <a:p>
            <a:r>
              <a:rPr lang="en-US" sz="2200" b="1" dirty="0">
                <a:solidFill>
                  <a:srgbClr val="002060"/>
                </a:solidFill>
                <a:latin typeface="Garamond" panose="02020404030301010803" pitchFamily="18" charset="0"/>
              </a:rPr>
              <a:t>Need for studies to understand small farmers’ behavior for engaging in emerging institutions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43551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BC8B15-D637-6D4F-84D2-025EA8E19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9" y="2022969"/>
            <a:ext cx="7058723" cy="2590027"/>
          </a:xfrm>
          <a:custGeom>
            <a:avLst/>
            <a:gdLst>
              <a:gd name="connsiteX0" fmla="*/ 0 w 7058723"/>
              <a:gd name="connsiteY0" fmla="*/ 0 h 2590027"/>
              <a:gd name="connsiteX1" fmla="*/ 729401 w 7058723"/>
              <a:gd name="connsiteY1" fmla="*/ 0 h 2590027"/>
              <a:gd name="connsiteX2" fmla="*/ 1388216 w 7058723"/>
              <a:gd name="connsiteY2" fmla="*/ 0 h 2590027"/>
              <a:gd name="connsiteX3" fmla="*/ 2047030 w 7058723"/>
              <a:gd name="connsiteY3" fmla="*/ 0 h 2590027"/>
              <a:gd name="connsiteX4" fmla="*/ 2564669 w 7058723"/>
              <a:gd name="connsiteY4" fmla="*/ 0 h 2590027"/>
              <a:gd name="connsiteX5" fmla="*/ 3223484 w 7058723"/>
              <a:gd name="connsiteY5" fmla="*/ 0 h 2590027"/>
              <a:gd name="connsiteX6" fmla="*/ 3952885 w 7058723"/>
              <a:gd name="connsiteY6" fmla="*/ 0 h 2590027"/>
              <a:gd name="connsiteX7" fmla="*/ 4541112 w 7058723"/>
              <a:gd name="connsiteY7" fmla="*/ 0 h 2590027"/>
              <a:gd name="connsiteX8" fmla="*/ 4988164 w 7058723"/>
              <a:gd name="connsiteY8" fmla="*/ 0 h 2590027"/>
              <a:gd name="connsiteX9" fmla="*/ 5435217 w 7058723"/>
              <a:gd name="connsiteY9" fmla="*/ 0 h 2590027"/>
              <a:gd name="connsiteX10" fmla="*/ 5952856 w 7058723"/>
              <a:gd name="connsiteY10" fmla="*/ 0 h 2590027"/>
              <a:gd name="connsiteX11" fmla="*/ 6470496 w 7058723"/>
              <a:gd name="connsiteY11" fmla="*/ 0 h 2590027"/>
              <a:gd name="connsiteX12" fmla="*/ 7058723 w 7058723"/>
              <a:gd name="connsiteY12" fmla="*/ 0 h 2590027"/>
              <a:gd name="connsiteX13" fmla="*/ 7058723 w 7058723"/>
              <a:gd name="connsiteY13" fmla="*/ 518005 h 2590027"/>
              <a:gd name="connsiteX14" fmla="*/ 7058723 w 7058723"/>
              <a:gd name="connsiteY14" fmla="*/ 958310 h 2590027"/>
              <a:gd name="connsiteX15" fmla="*/ 7058723 w 7058723"/>
              <a:gd name="connsiteY15" fmla="*/ 1502216 h 2590027"/>
              <a:gd name="connsiteX16" fmla="*/ 7058723 w 7058723"/>
              <a:gd name="connsiteY16" fmla="*/ 2072022 h 2590027"/>
              <a:gd name="connsiteX17" fmla="*/ 7058723 w 7058723"/>
              <a:gd name="connsiteY17" fmla="*/ 2590027 h 2590027"/>
              <a:gd name="connsiteX18" fmla="*/ 6329322 w 7058723"/>
              <a:gd name="connsiteY18" fmla="*/ 2590027 h 2590027"/>
              <a:gd name="connsiteX19" fmla="*/ 5952856 w 7058723"/>
              <a:gd name="connsiteY19" fmla="*/ 2590027 h 2590027"/>
              <a:gd name="connsiteX20" fmla="*/ 5576391 w 7058723"/>
              <a:gd name="connsiteY20" fmla="*/ 2590027 h 2590027"/>
              <a:gd name="connsiteX21" fmla="*/ 5199926 w 7058723"/>
              <a:gd name="connsiteY21" fmla="*/ 2590027 h 2590027"/>
              <a:gd name="connsiteX22" fmla="*/ 4470525 w 7058723"/>
              <a:gd name="connsiteY22" fmla="*/ 2590027 h 2590027"/>
              <a:gd name="connsiteX23" fmla="*/ 4023472 w 7058723"/>
              <a:gd name="connsiteY23" fmla="*/ 2590027 h 2590027"/>
              <a:gd name="connsiteX24" fmla="*/ 3647007 w 7058723"/>
              <a:gd name="connsiteY24" fmla="*/ 2590027 h 2590027"/>
              <a:gd name="connsiteX25" fmla="*/ 2988193 w 7058723"/>
              <a:gd name="connsiteY25" fmla="*/ 2590027 h 2590027"/>
              <a:gd name="connsiteX26" fmla="*/ 2541140 w 7058723"/>
              <a:gd name="connsiteY26" fmla="*/ 2590027 h 2590027"/>
              <a:gd name="connsiteX27" fmla="*/ 1882326 w 7058723"/>
              <a:gd name="connsiteY27" fmla="*/ 2590027 h 2590027"/>
              <a:gd name="connsiteX28" fmla="*/ 1223512 w 7058723"/>
              <a:gd name="connsiteY28" fmla="*/ 2590027 h 2590027"/>
              <a:gd name="connsiteX29" fmla="*/ 0 w 7058723"/>
              <a:gd name="connsiteY29" fmla="*/ 2590027 h 2590027"/>
              <a:gd name="connsiteX30" fmla="*/ 0 w 7058723"/>
              <a:gd name="connsiteY30" fmla="*/ 2149722 h 2590027"/>
              <a:gd name="connsiteX31" fmla="*/ 0 w 7058723"/>
              <a:gd name="connsiteY31" fmla="*/ 1579916 h 2590027"/>
              <a:gd name="connsiteX32" fmla="*/ 0 w 7058723"/>
              <a:gd name="connsiteY32" fmla="*/ 1010111 h 2590027"/>
              <a:gd name="connsiteX33" fmla="*/ 0 w 7058723"/>
              <a:gd name="connsiteY33" fmla="*/ 440305 h 2590027"/>
              <a:gd name="connsiteX34" fmla="*/ 0 w 7058723"/>
              <a:gd name="connsiteY34" fmla="*/ 0 h 2590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058723" h="2590027" fill="none" extrusionOk="0">
                <a:moveTo>
                  <a:pt x="0" y="0"/>
                </a:moveTo>
                <a:cubicBezTo>
                  <a:pt x="328330" y="-49272"/>
                  <a:pt x="521086" y="16471"/>
                  <a:pt x="729401" y="0"/>
                </a:cubicBezTo>
                <a:cubicBezTo>
                  <a:pt x="937716" y="-16471"/>
                  <a:pt x="1118610" y="43261"/>
                  <a:pt x="1388216" y="0"/>
                </a:cubicBezTo>
                <a:cubicBezTo>
                  <a:pt x="1657823" y="-43261"/>
                  <a:pt x="1763848" y="31754"/>
                  <a:pt x="2047030" y="0"/>
                </a:cubicBezTo>
                <a:cubicBezTo>
                  <a:pt x="2330212" y="-31754"/>
                  <a:pt x="2313118" y="33907"/>
                  <a:pt x="2564669" y="0"/>
                </a:cubicBezTo>
                <a:cubicBezTo>
                  <a:pt x="2816220" y="-33907"/>
                  <a:pt x="3083945" y="73191"/>
                  <a:pt x="3223484" y="0"/>
                </a:cubicBezTo>
                <a:cubicBezTo>
                  <a:pt x="3363023" y="-73191"/>
                  <a:pt x="3770000" y="82968"/>
                  <a:pt x="3952885" y="0"/>
                </a:cubicBezTo>
                <a:cubicBezTo>
                  <a:pt x="4135770" y="-82968"/>
                  <a:pt x="4288692" y="5586"/>
                  <a:pt x="4541112" y="0"/>
                </a:cubicBezTo>
                <a:cubicBezTo>
                  <a:pt x="4793532" y="-5586"/>
                  <a:pt x="4862818" y="51585"/>
                  <a:pt x="4988164" y="0"/>
                </a:cubicBezTo>
                <a:cubicBezTo>
                  <a:pt x="5113510" y="-51585"/>
                  <a:pt x="5235726" y="53440"/>
                  <a:pt x="5435217" y="0"/>
                </a:cubicBezTo>
                <a:cubicBezTo>
                  <a:pt x="5634708" y="-53440"/>
                  <a:pt x="5813357" y="55653"/>
                  <a:pt x="5952856" y="0"/>
                </a:cubicBezTo>
                <a:cubicBezTo>
                  <a:pt x="6092355" y="-55653"/>
                  <a:pt x="6277859" y="53157"/>
                  <a:pt x="6470496" y="0"/>
                </a:cubicBezTo>
                <a:cubicBezTo>
                  <a:pt x="6663133" y="-53157"/>
                  <a:pt x="6869735" y="32452"/>
                  <a:pt x="7058723" y="0"/>
                </a:cubicBezTo>
                <a:cubicBezTo>
                  <a:pt x="7073092" y="186528"/>
                  <a:pt x="7040286" y="398644"/>
                  <a:pt x="7058723" y="518005"/>
                </a:cubicBezTo>
                <a:cubicBezTo>
                  <a:pt x="7077160" y="637367"/>
                  <a:pt x="7008269" y="834752"/>
                  <a:pt x="7058723" y="958310"/>
                </a:cubicBezTo>
                <a:cubicBezTo>
                  <a:pt x="7109177" y="1081869"/>
                  <a:pt x="7012715" y="1349055"/>
                  <a:pt x="7058723" y="1502216"/>
                </a:cubicBezTo>
                <a:cubicBezTo>
                  <a:pt x="7104731" y="1655377"/>
                  <a:pt x="7055314" y="1875770"/>
                  <a:pt x="7058723" y="2072022"/>
                </a:cubicBezTo>
                <a:cubicBezTo>
                  <a:pt x="7062132" y="2268274"/>
                  <a:pt x="7039851" y="2356065"/>
                  <a:pt x="7058723" y="2590027"/>
                </a:cubicBezTo>
                <a:cubicBezTo>
                  <a:pt x="6700486" y="2627828"/>
                  <a:pt x="6692158" y="2516405"/>
                  <a:pt x="6329322" y="2590027"/>
                </a:cubicBezTo>
                <a:cubicBezTo>
                  <a:pt x="5966486" y="2663649"/>
                  <a:pt x="6087062" y="2588049"/>
                  <a:pt x="5952856" y="2590027"/>
                </a:cubicBezTo>
                <a:cubicBezTo>
                  <a:pt x="5818650" y="2592005"/>
                  <a:pt x="5759906" y="2577119"/>
                  <a:pt x="5576391" y="2590027"/>
                </a:cubicBezTo>
                <a:cubicBezTo>
                  <a:pt x="5392877" y="2602935"/>
                  <a:pt x="5288029" y="2576525"/>
                  <a:pt x="5199926" y="2590027"/>
                </a:cubicBezTo>
                <a:cubicBezTo>
                  <a:pt x="5111823" y="2603529"/>
                  <a:pt x="4748346" y="2512391"/>
                  <a:pt x="4470525" y="2590027"/>
                </a:cubicBezTo>
                <a:cubicBezTo>
                  <a:pt x="4192704" y="2667663"/>
                  <a:pt x="4227263" y="2581998"/>
                  <a:pt x="4023472" y="2590027"/>
                </a:cubicBezTo>
                <a:cubicBezTo>
                  <a:pt x="3819681" y="2598056"/>
                  <a:pt x="3764828" y="2567956"/>
                  <a:pt x="3647007" y="2590027"/>
                </a:cubicBezTo>
                <a:cubicBezTo>
                  <a:pt x="3529186" y="2612098"/>
                  <a:pt x="3268153" y="2565572"/>
                  <a:pt x="2988193" y="2590027"/>
                </a:cubicBezTo>
                <a:cubicBezTo>
                  <a:pt x="2708233" y="2614482"/>
                  <a:pt x="2639252" y="2561961"/>
                  <a:pt x="2541140" y="2590027"/>
                </a:cubicBezTo>
                <a:cubicBezTo>
                  <a:pt x="2443028" y="2618093"/>
                  <a:pt x="2108454" y="2570955"/>
                  <a:pt x="1882326" y="2590027"/>
                </a:cubicBezTo>
                <a:cubicBezTo>
                  <a:pt x="1656198" y="2609099"/>
                  <a:pt x="1535284" y="2539839"/>
                  <a:pt x="1223512" y="2590027"/>
                </a:cubicBezTo>
                <a:cubicBezTo>
                  <a:pt x="911740" y="2640215"/>
                  <a:pt x="359908" y="2546271"/>
                  <a:pt x="0" y="2590027"/>
                </a:cubicBezTo>
                <a:cubicBezTo>
                  <a:pt x="-43755" y="2410803"/>
                  <a:pt x="34752" y="2285248"/>
                  <a:pt x="0" y="2149722"/>
                </a:cubicBezTo>
                <a:cubicBezTo>
                  <a:pt x="-34752" y="2014197"/>
                  <a:pt x="41686" y="1833101"/>
                  <a:pt x="0" y="1579916"/>
                </a:cubicBezTo>
                <a:cubicBezTo>
                  <a:pt x="-41686" y="1326731"/>
                  <a:pt x="61382" y="1181183"/>
                  <a:pt x="0" y="1010111"/>
                </a:cubicBezTo>
                <a:cubicBezTo>
                  <a:pt x="-61382" y="839039"/>
                  <a:pt x="28796" y="582449"/>
                  <a:pt x="0" y="440305"/>
                </a:cubicBezTo>
                <a:cubicBezTo>
                  <a:pt x="-28796" y="298161"/>
                  <a:pt x="38751" y="219276"/>
                  <a:pt x="0" y="0"/>
                </a:cubicBezTo>
                <a:close/>
              </a:path>
              <a:path w="7058723" h="2590027" stroke="0" extrusionOk="0">
                <a:moveTo>
                  <a:pt x="0" y="0"/>
                </a:moveTo>
                <a:cubicBezTo>
                  <a:pt x="174711" y="-27242"/>
                  <a:pt x="326679" y="7506"/>
                  <a:pt x="447052" y="0"/>
                </a:cubicBezTo>
                <a:cubicBezTo>
                  <a:pt x="567425" y="-7506"/>
                  <a:pt x="729326" y="27560"/>
                  <a:pt x="823518" y="0"/>
                </a:cubicBezTo>
                <a:cubicBezTo>
                  <a:pt x="917710" y="-27560"/>
                  <a:pt x="1031190" y="5254"/>
                  <a:pt x="1199983" y="0"/>
                </a:cubicBezTo>
                <a:cubicBezTo>
                  <a:pt x="1368777" y="-5254"/>
                  <a:pt x="1636164" y="25401"/>
                  <a:pt x="1788210" y="0"/>
                </a:cubicBezTo>
                <a:cubicBezTo>
                  <a:pt x="1940256" y="-25401"/>
                  <a:pt x="2205476" y="58685"/>
                  <a:pt x="2517611" y="0"/>
                </a:cubicBezTo>
                <a:cubicBezTo>
                  <a:pt x="2829746" y="-58685"/>
                  <a:pt x="2708868" y="20055"/>
                  <a:pt x="2894076" y="0"/>
                </a:cubicBezTo>
                <a:cubicBezTo>
                  <a:pt x="3079285" y="-20055"/>
                  <a:pt x="3367231" y="85317"/>
                  <a:pt x="3623478" y="0"/>
                </a:cubicBezTo>
                <a:cubicBezTo>
                  <a:pt x="3879725" y="-85317"/>
                  <a:pt x="4159011" y="23478"/>
                  <a:pt x="4352879" y="0"/>
                </a:cubicBezTo>
                <a:cubicBezTo>
                  <a:pt x="4546747" y="-23478"/>
                  <a:pt x="4624951" y="9823"/>
                  <a:pt x="4870519" y="0"/>
                </a:cubicBezTo>
                <a:cubicBezTo>
                  <a:pt x="5116087" y="-9823"/>
                  <a:pt x="5261333" y="33515"/>
                  <a:pt x="5458746" y="0"/>
                </a:cubicBezTo>
                <a:cubicBezTo>
                  <a:pt x="5656159" y="-33515"/>
                  <a:pt x="5827673" y="76841"/>
                  <a:pt x="6188147" y="0"/>
                </a:cubicBezTo>
                <a:cubicBezTo>
                  <a:pt x="6548621" y="-76841"/>
                  <a:pt x="6761274" y="90016"/>
                  <a:pt x="7058723" y="0"/>
                </a:cubicBezTo>
                <a:cubicBezTo>
                  <a:pt x="7060779" y="194259"/>
                  <a:pt x="7047301" y="316752"/>
                  <a:pt x="7058723" y="466205"/>
                </a:cubicBezTo>
                <a:cubicBezTo>
                  <a:pt x="7070145" y="615658"/>
                  <a:pt x="7037311" y="798992"/>
                  <a:pt x="7058723" y="958310"/>
                </a:cubicBezTo>
                <a:cubicBezTo>
                  <a:pt x="7080135" y="1117628"/>
                  <a:pt x="7044412" y="1191466"/>
                  <a:pt x="7058723" y="1398615"/>
                </a:cubicBezTo>
                <a:cubicBezTo>
                  <a:pt x="7073034" y="1605765"/>
                  <a:pt x="7035574" y="1729432"/>
                  <a:pt x="7058723" y="1838919"/>
                </a:cubicBezTo>
                <a:cubicBezTo>
                  <a:pt x="7081872" y="1948406"/>
                  <a:pt x="7058073" y="2314386"/>
                  <a:pt x="7058723" y="2590027"/>
                </a:cubicBezTo>
                <a:cubicBezTo>
                  <a:pt x="6953578" y="2638838"/>
                  <a:pt x="6774144" y="2528431"/>
                  <a:pt x="6541083" y="2590027"/>
                </a:cubicBezTo>
                <a:cubicBezTo>
                  <a:pt x="6308022" y="2651623"/>
                  <a:pt x="6070995" y="2545877"/>
                  <a:pt x="5882269" y="2590027"/>
                </a:cubicBezTo>
                <a:cubicBezTo>
                  <a:pt x="5693543" y="2634177"/>
                  <a:pt x="5434298" y="2552725"/>
                  <a:pt x="5152868" y="2590027"/>
                </a:cubicBezTo>
                <a:cubicBezTo>
                  <a:pt x="4871438" y="2627329"/>
                  <a:pt x="4646625" y="2514470"/>
                  <a:pt x="4423466" y="2590027"/>
                </a:cubicBezTo>
                <a:cubicBezTo>
                  <a:pt x="4200307" y="2665584"/>
                  <a:pt x="4039114" y="2539470"/>
                  <a:pt x="3905827" y="2590027"/>
                </a:cubicBezTo>
                <a:cubicBezTo>
                  <a:pt x="3772540" y="2640584"/>
                  <a:pt x="3533377" y="2528464"/>
                  <a:pt x="3176425" y="2590027"/>
                </a:cubicBezTo>
                <a:cubicBezTo>
                  <a:pt x="2819473" y="2651590"/>
                  <a:pt x="2901813" y="2588108"/>
                  <a:pt x="2729373" y="2590027"/>
                </a:cubicBezTo>
                <a:cubicBezTo>
                  <a:pt x="2556933" y="2591946"/>
                  <a:pt x="2457040" y="2544595"/>
                  <a:pt x="2282320" y="2590027"/>
                </a:cubicBezTo>
                <a:cubicBezTo>
                  <a:pt x="2107600" y="2635459"/>
                  <a:pt x="1966380" y="2574942"/>
                  <a:pt x="1764681" y="2590027"/>
                </a:cubicBezTo>
                <a:cubicBezTo>
                  <a:pt x="1562982" y="2605112"/>
                  <a:pt x="1465193" y="2578648"/>
                  <a:pt x="1317628" y="2590027"/>
                </a:cubicBezTo>
                <a:cubicBezTo>
                  <a:pt x="1170063" y="2601406"/>
                  <a:pt x="995732" y="2546155"/>
                  <a:pt x="870576" y="2590027"/>
                </a:cubicBezTo>
                <a:cubicBezTo>
                  <a:pt x="745420" y="2633899"/>
                  <a:pt x="285503" y="2501770"/>
                  <a:pt x="0" y="2590027"/>
                </a:cubicBezTo>
                <a:cubicBezTo>
                  <a:pt x="-61143" y="2343512"/>
                  <a:pt x="6754" y="2218466"/>
                  <a:pt x="0" y="2020221"/>
                </a:cubicBezTo>
                <a:cubicBezTo>
                  <a:pt x="-6754" y="1821976"/>
                  <a:pt x="41654" y="1603168"/>
                  <a:pt x="0" y="1476315"/>
                </a:cubicBezTo>
                <a:cubicBezTo>
                  <a:pt x="-41654" y="1349462"/>
                  <a:pt x="17345" y="1166802"/>
                  <a:pt x="0" y="932410"/>
                </a:cubicBezTo>
                <a:cubicBezTo>
                  <a:pt x="-17345" y="698018"/>
                  <a:pt x="11848" y="604032"/>
                  <a:pt x="0" y="466205"/>
                </a:cubicBezTo>
                <a:cubicBezTo>
                  <a:pt x="-11848" y="328378"/>
                  <a:pt x="19467" y="103943"/>
                  <a:pt x="0" y="0"/>
                </a:cubicBezTo>
                <a:close/>
              </a:path>
            </a:pathLst>
          </a:custGeom>
          <a:ln w="5715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159973902">
                  <ask:type>
                    <ask:lineSketchScribble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br>
              <a:rPr lang="en-US" b="1" kern="1200" dirty="0">
                <a:solidFill>
                  <a:srgbClr val="C00000"/>
                </a:solidFill>
                <a:latin typeface="Bradley Hand" pitchFamily="2" charset="77"/>
              </a:rPr>
            </a:br>
            <a:r>
              <a:rPr lang="en-US" b="1" kern="1200" dirty="0">
                <a:solidFill>
                  <a:srgbClr val="002060"/>
                </a:solidFill>
                <a:latin typeface="Bradley Hand" pitchFamily="2" charset="77"/>
              </a:rPr>
              <a:t>Thank you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0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454658-D804-C14E-BD42-19CE8DD66B4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Dominance of smallholders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0BA6D9-7E2A-9C49-80D2-4086F1ABDF1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0968065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5D4183-E269-644B-A816-1BF59468C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Total holdings increased from 71 m in 1970-71 to 146 m in 2015-16</a:t>
            </a:r>
          </a:p>
          <a:p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Operated area declined from 162 m in 1970-71 to 158 m in 2015-16.</a:t>
            </a:r>
          </a:p>
          <a:p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86% holdings are small in 2015-16 (125 m); 70% in 1970-71 (50 m)</a:t>
            </a:r>
          </a:p>
          <a:p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Average size of holding declined from 2.28 in 1970-71 to 1.08 ha in 2015-16</a:t>
            </a:r>
          </a:p>
          <a:p>
            <a:pPr lvl="1"/>
            <a:r>
              <a:rPr lang="en-US" sz="2000" b="1" dirty="0">
                <a:solidFill>
                  <a:srgbClr val="002060"/>
                </a:solidFill>
                <a:latin typeface="Garamond" panose="02020404030301010803" pitchFamily="18" charset="0"/>
              </a:rPr>
              <a:t>Marginal farmer (&lt;1 ha): 0.38 ha</a:t>
            </a:r>
          </a:p>
          <a:p>
            <a:endParaRPr lang="en-US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8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EADAA6-5F3C-E141-BC29-C1529B46758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Key challenges of smallholders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1A30A-AEF8-0141-B8C3-2A61DC206FC6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Disadvantage of economies-of-scale </a:t>
            </a:r>
          </a:p>
          <a:p>
            <a:r>
              <a:rPr lang="en-US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Inadequate access to information and technologies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  <a:latin typeface="Garamond" panose="02020404030301010803" pitchFamily="18" charset="0"/>
              </a:rPr>
              <a:t>Low adoption of improved technologies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  <a:latin typeface="Garamond" panose="02020404030301010803" pitchFamily="18" charset="0"/>
              </a:rPr>
              <a:t>High lag in adoption of improved technologies</a:t>
            </a:r>
          </a:p>
          <a:p>
            <a:r>
              <a:rPr lang="en-US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Poor access to services and input/output markets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  <a:latin typeface="Garamond" panose="02020404030301010803" pitchFamily="18" charset="0"/>
              </a:rPr>
              <a:t>High transactions costs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  <a:latin typeface="Garamond" panose="02020404030301010803" pitchFamily="18" charset="0"/>
              </a:rPr>
              <a:t>Poor business skills</a:t>
            </a:r>
          </a:p>
          <a:p>
            <a:r>
              <a:rPr lang="en-US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Tiny marketable surplus; low bargaining power</a:t>
            </a:r>
            <a:endParaRPr lang="en-US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High indebtedness (41% in rural areas, majority smallholders)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Majority credit from informal sector (largely moneylenders)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Highly vulnerable to climate change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775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Low share in consumer prices due to long supply chain</a:t>
            </a:r>
          </a:p>
        </p:txBody>
      </p:sp>
      <p:grpSp>
        <p:nvGrpSpPr>
          <p:cNvPr id="16391" name="Group 4"/>
          <p:cNvGrpSpPr>
            <a:grpSpLocks/>
          </p:cNvGrpSpPr>
          <p:nvPr/>
        </p:nvGrpSpPr>
        <p:grpSpPr bwMode="auto">
          <a:xfrm>
            <a:off x="2057400" y="2236791"/>
            <a:ext cx="8458200" cy="1885951"/>
            <a:chOff x="528" y="1486"/>
            <a:chExt cx="5328" cy="1188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28" y="1597"/>
              <a:ext cx="6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kern="0" dirty="0">
                  <a:solidFill>
                    <a:srgbClr val="002060"/>
                  </a:solidFill>
                  <a:latin typeface="Trebuchet MS" pitchFamily="34" charset="0"/>
                  <a:cs typeface="Times New Roman" pitchFamily="18" charset="0"/>
                </a:rPr>
                <a:t>Farmer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1824" y="1597"/>
              <a:ext cx="109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kern="0" dirty="0">
                  <a:solidFill>
                    <a:srgbClr val="002060"/>
                  </a:solidFill>
                  <a:latin typeface="Trebuchet MS" pitchFamily="34" charset="0"/>
                  <a:cs typeface="Times New Roman" pitchFamily="18" charset="0"/>
                </a:rPr>
                <a:t>Consolidator </a:t>
              </a:r>
            </a:p>
            <a:p>
              <a:pPr>
                <a:defRPr/>
              </a:pPr>
              <a:r>
                <a:rPr lang="en-US" b="1" kern="0" dirty="0">
                  <a:solidFill>
                    <a:srgbClr val="002060"/>
                  </a:solidFill>
                  <a:latin typeface="Trebuchet MS" pitchFamily="34" charset="0"/>
                  <a:cs typeface="Times New Roman" pitchFamily="18" charset="0"/>
                </a:rPr>
                <a:t>or local trader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456" y="1597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kern="0" dirty="0">
                  <a:solidFill>
                    <a:srgbClr val="002060"/>
                  </a:solidFill>
                  <a:latin typeface="Trebuchet MS" pitchFamily="34" charset="0"/>
                  <a:cs typeface="Times New Roman" pitchFamily="18" charset="0"/>
                </a:rPr>
                <a:t>Trader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608" y="1582"/>
              <a:ext cx="124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002060"/>
                  </a:solidFill>
                  <a:latin typeface="Trebuchet MS" pitchFamily="34" charset="0"/>
                  <a:cs typeface="Times New Roman" pitchFamily="18" charset="0"/>
                </a:rPr>
                <a:t>Commission</a:t>
              </a:r>
            </a:p>
            <a:p>
              <a:pPr algn="ctr">
                <a:defRPr/>
              </a:pPr>
              <a:r>
                <a:rPr lang="en-US" b="1" kern="0" dirty="0">
                  <a:solidFill>
                    <a:srgbClr val="002060"/>
                  </a:solidFill>
                  <a:latin typeface="Trebuchet MS" pitchFamily="34" charset="0"/>
                  <a:cs typeface="Times New Roman" pitchFamily="18" charset="0"/>
                </a:rPr>
                <a:t>Agent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808" y="2413"/>
              <a:ext cx="8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kern="0" dirty="0">
                  <a:solidFill>
                    <a:srgbClr val="002060"/>
                  </a:solidFill>
                  <a:latin typeface="Trebuchet MS" pitchFamily="34" charset="0"/>
                  <a:cs typeface="Times New Roman" pitchFamily="18" charset="0"/>
                </a:rPr>
                <a:t>Wholesaler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264" y="2413"/>
              <a:ext cx="8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b="1" kern="0" dirty="0">
                  <a:solidFill>
                    <a:srgbClr val="C00000"/>
                  </a:solidFill>
                  <a:latin typeface="Trebuchet MS" pitchFamily="34" charset="0"/>
                  <a:cs typeface="Times New Roman" pitchFamily="18" charset="0"/>
                </a:rPr>
                <a:t>Processor</a:t>
              </a: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1824" y="2441"/>
              <a:ext cx="65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kern="0" dirty="0">
                  <a:solidFill>
                    <a:srgbClr val="002060"/>
                  </a:solidFill>
                  <a:latin typeface="Trebuchet MS" pitchFamily="34" charset="0"/>
                  <a:cs typeface="Times New Roman" pitchFamily="18" charset="0"/>
                </a:rPr>
                <a:t>Retailer</a:t>
              </a:r>
            </a:p>
          </p:txBody>
        </p:sp>
        <p:pic>
          <p:nvPicPr>
            <p:cNvPr id="16400" name="Picture 13" descr="sl0044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486"/>
              <a:ext cx="432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>
              <a:off x="1200" y="1630"/>
              <a:ext cx="624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FF33"/>
            </a:solidFill>
            <a:ln w="9525">
              <a:solidFill>
                <a:srgbClr val="99FF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" name="AutoShape 15"/>
            <p:cNvSpPr>
              <a:spLocks noChangeArrowheads="1"/>
            </p:cNvSpPr>
            <p:nvPr/>
          </p:nvSpPr>
          <p:spPr bwMode="auto">
            <a:xfrm>
              <a:off x="2832" y="1630"/>
              <a:ext cx="624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FF33"/>
            </a:solidFill>
            <a:ln w="9525">
              <a:solidFill>
                <a:srgbClr val="99FF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kern="0">
                <a:solidFill>
                  <a:srgbClr val="6699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6403" name="Picture 16" descr="sl0044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1486"/>
              <a:ext cx="432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16404" name="Object 17"/>
            <p:cNvGraphicFramePr>
              <a:graphicFrameLocks noChangeAspect="1"/>
            </p:cNvGraphicFramePr>
            <p:nvPr/>
          </p:nvGraphicFramePr>
          <p:xfrm>
            <a:off x="4272" y="2302"/>
            <a:ext cx="444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Bitmap Image" r:id="rId4" imgW="704948" imgH="266737" progId="Paint.Picture">
                    <p:embed/>
                  </p:oleObj>
                </mc:Choice>
                <mc:Fallback>
                  <p:oleObj name="Bitmap Image" r:id="rId4" imgW="704948" imgH="266737" progId="Paint.Picture">
                    <p:embed/>
                    <p:pic>
                      <p:nvPicPr>
                        <p:cNvPr id="16404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clrChange>
                            <a:clrFrom>
                              <a:srgbClr val="4000FF"/>
                            </a:clrFrom>
                            <a:clrTo>
                              <a:srgbClr val="4000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2302"/>
                          <a:ext cx="444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AutoShape 18"/>
            <p:cNvSpPr>
              <a:spLocks noChangeArrowheads="1"/>
            </p:cNvSpPr>
            <p:nvPr/>
          </p:nvSpPr>
          <p:spPr bwMode="auto">
            <a:xfrm rot="5400000">
              <a:off x="5040" y="2110"/>
              <a:ext cx="384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FF33"/>
            </a:solidFill>
            <a:ln w="9525">
              <a:solidFill>
                <a:srgbClr val="99FF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" name="AutoShape 19"/>
            <p:cNvSpPr>
              <a:spLocks noChangeArrowheads="1"/>
            </p:cNvSpPr>
            <p:nvPr/>
          </p:nvSpPr>
          <p:spPr bwMode="auto">
            <a:xfrm flipH="1">
              <a:off x="4080" y="2446"/>
              <a:ext cx="672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FF33"/>
            </a:solidFill>
            <a:ln w="9525">
              <a:solidFill>
                <a:srgbClr val="99FF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" name="AutoShape 20"/>
            <p:cNvSpPr>
              <a:spLocks noChangeArrowheads="1"/>
            </p:cNvSpPr>
            <p:nvPr/>
          </p:nvSpPr>
          <p:spPr bwMode="auto">
            <a:xfrm>
              <a:off x="4080" y="1630"/>
              <a:ext cx="624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FF33"/>
            </a:solidFill>
            <a:ln w="9525">
              <a:solidFill>
                <a:srgbClr val="99FF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kern="0">
                <a:solidFill>
                  <a:srgbClr val="6699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6408" name="Picture 21" descr="sl0044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1486"/>
              <a:ext cx="432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AutoShape 22"/>
            <p:cNvSpPr>
              <a:spLocks noChangeArrowheads="1"/>
            </p:cNvSpPr>
            <p:nvPr/>
          </p:nvSpPr>
          <p:spPr bwMode="auto">
            <a:xfrm flipH="1">
              <a:off x="2592" y="2446"/>
              <a:ext cx="672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FF33"/>
            </a:solidFill>
            <a:ln w="9525">
              <a:solidFill>
                <a:srgbClr val="99FF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kern="0">
                <a:solidFill>
                  <a:srgbClr val="000000"/>
                </a:solidFill>
                <a:latin typeface="Arial" charset="0"/>
              </a:endParaRPr>
            </a:p>
          </p:txBody>
        </p:sp>
        <p:graphicFrame>
          <p:nvGraphicFramePr>
            <p:cNvPr id="16410" name="Object 23"/>
            <p:cNvGraphicFramePr>
              <a:graphicFrameLocks noChangeAspect="1"/>
            </p:cNvGraphicFramePr>
            <p:nvPr/>
          </p:nvGraphicFramePr>
          <p:xfrm>
            <a:off x="2772" y="2302"/>
            <a:ext cx="444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Bitmap Image" r:id="rId6" imgW="704948" imgH="266737" progId="Paint.Picture">
                    <p:embed/>
                  </p:oleObj>
                </mc:Choice>
                <mc:Fallback>
                  <p:oleObj name="Bitmap Image" r:id="rId6" imgW="704948" imgH="266737" progId="Paint.Picture">
                    <p:embed/>
                    <p:pic>
                      <p:nvPicPr>
                        <p:cNvPr id="1641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clrChange>
                            <a:clrFrom>
                              <a:srgbClr val="4000FF"/>
                            </a:clrFrom>
                            <a:clrTo>
                              <a:srgbClr val="4000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2" y="2302"/>
                          <a:ext cx="444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3" name="Rectangle 32"/>
          <p:cNvSpPr/>
          <p:nvPr/>
        </p:nvSpPr>
        <p:spPr bwMode="auto">
          <a:xfrm>
            <a:off x="2400300" y="5002842"/>
            <a:ext cx="7620000" cy="863519"/>
          </a:xfrm>
          <a:prstGeom prst="rect">
            <a:avLst/>
          </a:prstGeom>
          <a:solidFill>
            <a:srgbClr val="F9EEED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66"/>
                </a:solidFill>
              </a:rPr>
              <a:t>Unorganized, fragmented and inefficient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66"/>
                </a:solidFill>
              </a:rPr>
              <a:t>Low processing and poor food safety concerns</a:t>
            </a:r>
          </a:p>
        </p:txBody>
      </p:sp>
      <p:pic>
        <p:nvPicPr>
          <p:cNvPr id="1026" name="Picture 2" descr="https://encrypted-tbn1.gstatic.com/images?q=tbn:ANd9GcTUVtIinanYhdt6-KSY7GXj_W9j24dOFyNk8YWI_jnMZHVg79K7iwyaQmwm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091" y="1773236"/>
            <a:ext cx="965200" cy="712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/>
          <p:cNvPicPr>
            <a:picLocks noGrp="1" noChangeAspect="1" noChangeArrowheads="1"/>
          </p:cNvPicPr>
          <p:nvPr>
            <p:ph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668" y="1792793"/>
            <a:ext cx="963251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224" y="1700214"/>
            <a:ext cx="96361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398" y="1700215"/>
            <a:ext cx="96361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352" y="4075115"/>
            <a:ext cx="96361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769" y="4114729"/>
            <a:ext cx="96361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3194" y="4075115"/>
            <a:ext cx="96361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70961" y="3720057"/>
            <a:ext cx="1258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rgbClr val="002060"/>
                </a:solidFill>
                <a:latin typeface="Trebuchet MS" pitchFamily="34" charset="0"/>
                <a:cs typeface="Times New Roman" pitchFamily="18" charset="0"/>
              </a:rPr>
              <a:t>Consumer</a:t>
            </a:r>
          </a:p>
        </p:txBody>
      </p:sp>
      <p:graphicFrame>
        <p:nvGraphicFramePr>
          <p:cNvPr id="31" name="Object 23"/>
          <p:cNvGraphicFramePr>
            <a:graphicFrameLocks noChangeAspect="1"/>
          </p:cNvGraphicFramePr>
          <p:nvPr/>
        </p:nvGraphicFramePr>
        <p:xfrm>
          <a:off x="3224501" y="3550711"/>
          <a:ext cx="7048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Bitmap Image" r:id="rId10" imgW="704948" imgH="266737" progId="Paint.Picture">
                  <p:embed/>
                </p:oleObj>
              </mc:Choice>
              <mc:Fallback>
                <p:oleObj name="Bitmap Image" r:id="rId10" imgW="704948" imgH="266737" progId="Paint.Picture">
                  <p:embed/>
                  <p:pic>
                    <p:nvPicPr>
                      <p:cNvPr id="3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4000FF"/>
                          </a:clrFrom>
                          <a:clrTo>
                            <a:srgbClr val="4000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4501" y="3550711"/>
                        <a:ext cx="70485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AutoShape 22"/>
          <p:cNvSpPr>
            <a:spLocks noChangeArrowheads="1"/>
          </p:cNvSpPr>
          <p:nvPr/>
        </p:nvSpPr>
        <p:spPr bwMode="auto">
          <a:xfrm flipH="1">
            <a:off x="2960255" y="3812226"/>
            <a:ext cx="10668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FF33"/>
          </a:solidFill>
          <a:ln w="9525">
            <a:solidFill>
              <a:srgbClr val="99FF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4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398" y="4075115"/>
            <a:ext cx="96361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39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9EAD4B0-4943-DA4F-86E4-42220D2B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  <a:custGeom>
            <a:avLst/>
            <a:gdLst>
              <a:gd name="connsiteX0" fmla="*/ 0 w 9144000"/>
              <a:gd name="connsiteY0" fmla="*/ 0 h 3274592"/>
              <a:gd name="connsiteX1" fmla="*/ 662940 w 9144000"/>
              <a:gd name="connsiteY1" fmla="*/ 0 h 3274592"/>
              <a:gd name="connsiteX2" fmla="*/ 1417320 w 9144000"/>
              <a:gd name="connsiteY2" fmla="*/ 0 h 3274592"/>
              <a:gd name="connsiteX3" fmla="*/ 2080260 w 9144000"/>
              <a:gd name="connsiteY3" fmla="*/ 0 h 3274592"/>
              <a:gd name="connsiteX4" fmla="*/ 2468880 w 9144000"/>
              <a:gd name="connsiteY4" fmla="*/ 0 h 3274592"/>
              <a:gd name="connsiteX5" fmla="*/ 3223260 w 9144000"/>
              <a:gd name="connsiteY5" fmla="*/ 0 h 3274592"/>
              <a:gd name="connsiteX6" fmla="*/ 3703320 w 9144000"/>
              <a:gd name="connsiteY6" fmla="*/ 0 h 3274592"/>
              <a:gd name="connsiteX7" fmla="*/ 4457700 w 9144000"/>
              <a:gd name="connsiteY7" fmla="*/ 0 h 3274592"/>
              <a:gd name="connsiteX8" fmla="*/ 5212080 w 9144000"/>
              <a:gd name="connsiteY8" fmla="*/ 0 h 3274592"/>
              <a:gd name="connsiteX9" fmla="*/ 5783580 w 9144000"/>
              <a:gd name="connsiteY9" fmla="*/ 0 h 3274592"/>
              <a:gd name="connsiteX10" fmla="*/ 6080760 w 9144000"/>
              <a:gd name="connsiteY10" fmla="*/ 0 h 3274592"/>
              <a:gd name="connsiteX11" fmla="*/ 6652260 w 9144000"/>
              <a:gd name="connsiteY11" fmla="*/ 0 h 3274592"/>
              <a:gd name="connsiteX12" fmla="*/ 7040880 w 9144000"/>
              <a:gd name="connsiteY12" fmla="*/ 0 h 3274592"/>
              <a:gd name="connsiteX13" fmla="*/ 7338060 w 9144000"/>
              <a:gd name="connsiteY13" fmla="*/ 0 h 3274592"/>
              <a:gd name="connsiteX14" fmla="*/ 8001000 w 9144000"/>
              <a:gd name="connsiteY14" fmla="*/ 0 h 3274592"/>
              <a:gd name="connsiteX15" fmla="*/ 8572500 w 9144000"/>
              <a:gd name="connsiteY15" fmla="*/ 0 h 3274592"/>
              <a:gd name="connsiteX16" fmla="*/ 9144000 w 9144000"/>
              <a:gd name="connsiteY16" fmla="*/ 0 h 3274592"/>
              <a:gd name="connsiteX17" fmla="*/ 9144000 w 9144000"/>
              <a:gd name="connsiteY17" fmla="*/ 480273 h 3274592"/>
              <a:gd name="connsiteX18" fmla="*/ 9144000 w 9144000"/>
              <a:gd name="connsiteY18" fmla="*/ 1091531 h 3274592"/>
              <a:gd name="connsiteX19" fmla="*/ 9144000 w 9144000"/>
              <a:gd name="connsiteY19" fmla="*/ 1604550 h 3274592"/>
              <a:gd name="connsiteX20" fmla="*/ 9144000 w 9144000"/>
              <a:gd name="connsiteY20" fmla="*/ 2150315 h 3274592"/>
              <a:gd name="connsiteX21" fmla="*/ 9144000 w 9144000"/>
              <a:gd name="connsiteY21" fmla="*/ 2630589 h 3274592"/>
              <a:gd name="connsiteX22" fmla="*/ 9144000 w 9144000"/>
              <a:gd name="connsiteY22" fmla="*/ 3274592 h 3274592"/>
              <a:gd name="connsiteX23" fmla="*/ 8572500 w 9144000"/>
              <a:gd name="connsiteY23" fmla="*/ 3274592 h 3274592"/>
              <a:gd name="connsiteX24" fmla="*/ 8183880 w 9144000"/>
              <a:gd name="connsiteY24" fmla="*/ 3274592 h 3274592"/>
              <a:gd name="connsiteX25" fmla="*/ 7520940 w 9144000"/>
              <a:gd name="connsiteY25" fmla="*/ 3274592 h 3274592"/>
              <a:gd name="connsiteX26" fmla="*/ 6766560 w 9144000"/>
              <a:gd name="connsiteY26" fmla="*/ 3274592 h 3274592"/>
              <a:gd name="connsiteX27" fmla="*/ 6469380 w 9144000"/>
              <a:gd name="connsiteY27" fmla="*/ 3274592 h 3274592"/>
              <a:gd name="connsiteX28" fmla="*/ 5989320 w 9144000"/>
              <a:gd name="connsiteY28" fmla="*/ 3274592 h 3274592"/>
              <a:gd name="connsiteX29" fmla="*/ 5509260 w 9144000"/>
              <a:gd name="connsiteY29" fmla="*/ 3274592 h 3274592"/>
              <a:gd name="connsiteX30" fmla="*/ 4846320 w 9144000"/>
              <a:gd name="connsiteY30" fmla="*/ 3274592 h 3274592"/>
              <a:gd name="connsiteX31" fmla="*/ 4183380 w 9144000"/>
              <a:gd name="connsiteY31" fmla="*/ 3274592 h 3274592"/>
              <a:gd name="connsiteX32" fmla="*/ 3886200 w 9144000"/>
              <a:gd name="connsiteY32" fmla="*/ 3274592 h 3274592"/>
              <a:gd name="connsiteX33" fmla="*/ 3589020 w 9144000"/>
              <a:gd name="connsiteY33" fmla="*/ 3274592 h 3274592"/>
              <a:gd name="connsiteX34" fmla="*/ 3017520 w 9144000"/>
              <a:gd name="connsiteY34" fmla="*/ 3274592 h 3274592"/>
              <a:gd name="connsiteX35" fmla="*/ 2720340 w 9144000"/>
              <a:gd name="connsiteY35" fmla="*/ 3274592 h 3274592"/>
              <a:gd name="connsiteX36" fmla="*/ 1965960 w 9144000"/>
              <a:gd name="connsiteY36" fmla="*/ 3274592 h 3274592"/>
              <a:gd name="connsiteX37" fmla="*/ 1577340 w 9144000"/>
              <a:gd name="connsiteY37" fmla="*/ 3274592 h 3274592"/>
              <a:gd name="connsiteX38" fmla="*/ 822960 w 9144000"/>
              <a:gd name="connsiteY38" fmla="*/ 3274592 h 3274592"/>
              <a:gd name="connsiteX39" fmla="*/ 0 w 9144000"/>
              <a:gd name="connsiteY39" fmla="*/ 3274592 h 3274592"/>
              <a:gd name="connsiteX40" fmla="*/ 0 w 9144000"/>
              <a:gd name="connsiteY40" fmla="*/ 2728827 h 3274592"/>
              <a:gd name="connsiteX41" fmla="*/ 0 w 9144000"/>
              <a:gd name="connsiteY41" fmla="*/ 2150315 h 3274592"/>
              <a:gd name="connsiteX42" fmla="*/ 0 w 9144000"/>
              <a:gd name="connsiteY42" fmla="*/ 1571804 h 3274592"/>
              <a:gd name="connsiteX43" fmla="*/ 0 w 9144000"/>
              <a:gd name="connsiteY43" fmla="*/ 960547 h 3274592"/>
              <a:gd name="connsiteX44" fmla="*/ 0 w 9144000"/>
              <a:gd name="connsiteY44" fmla="*/ 0 h 3274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144000" h="3274592" fill="none" extrusionOk="0">
                <a:moveTo>
                  <a:pt x="0" y="0"/>
                </a:moveTo>
                <a:cubicBezTo>
                  <a:pt x="239999" y="-73779"/>
                  <a:pt x="370592" y="10430"/>
                  <a:pt x="662940" y="0"/>
                </a:cubicBezTo>
                <a:cubicBezTo>
                  <a:pt x="955288" y="-10430"/>
                  <a:pt x="1085072" y="68493"/>
                  <a:pt x="1417320" y="0"/>
                </a:cubicBezTo>
                <a:cubicBezTo>
                  <a:pt x="1749568" y="-68493"/>
                  <a:pt x="1874597" y="11003"/>
                  <a:pt x="2080260" y="0"/>
                </a:cubicBezTo>
                <a:cubicBezTo>
                  <a:pt x="2285923" y="-11003"/>
                  <a:pt x="2315622" y="12006"/>
                  <a:pt x="2468880" y="0"/>
                </a:cubicBezTo>
                <a:cubicBezTo>
                  <a:pt x="2622138" y="-12006"/>
                  <a:pt x="2901416" y="22137"/>
                  <a:pt x="3223260" y="0"/>
                </a:cubicBezTo>
                <a:cubicBezTo>
                  <a:pt x="3545104" y="-22137"/>
                  <a:pt x="3531747" y="12872"/>
                  <a:pt x="3703320" y="0"/>
                </a:cubicBezTo>
                <a:cubicBezTo>
                  <a:pt x="3874893" y="-12872"/>
                  <a:pt x="4156689" y="59897"/>
                  <a:pt x="4457700" y="0"/>
                </a:cubicBezTo>
                <a:cubicBezTo>
                  <a:pt x="4758711" y="-59897"/>
                  <a:pt x="4859111" y="77138"/>
                  <a:pt x="5212080" y="0"/>
                </a:cubicBezTo>
                <a:cubicBezTo>
                  <a:pt x="5565049" y="-77138"/>
                  <a:pt x="5592856" y="56556"/>
                  <a:pt x="5783580" y="0"/>
                </a:cubicBezTo>
                <a:cubicBezTo>
                  <a:pt x="5974304" y="-56556"/>
                  <a:pt x="5982178" y="2947"/>
                  <a:pt x="6080760" y="0"/>
                </a:cubicBezTo>
                <a:cubicBezTo>
                  <a:pt x="6179342" y="-2947"/>
                  <a:pt x="6508169" y="23909"/>
                  <a:pt x="6652260" y="0"/>
                </a:cubicBezTo>
                <a:cubicBezTo>
                  <a:pt x="6796351" y="-23909"/>
                  <a:pt x="6916794" y="28331"/>
                  <a:pt x="7040880" y="0"/>
                </a:cubicBezTo>
                <a:cubicBezTo>
                  <a:pt x="7164966" y="-28331"/>
                  <a:pt x="7205579" y="26250"/>
                  <a:pt x="7338060" y="0"/>
                </a:cubicBezTo>
                <a:cubicBezTo>
                  <a:pt x="7470541" y="-26250"/>
                  <a:pt x="7789713" y="15091"/>
                  <a:pt x="8001000" y="0"/>
                </a:cubicBezTo>
                <a:cubicBezTo>
                  <a:pt x="8212287" y="-15091"/>
                  <a:pt x="8329104" y="29746"/>
                  <a:pt x="8572500" y="0"/>
                </a:cubicBezTo>
                <a:cubicBezTo>
                  <a:pt x="8815896" y="-29746"/>
                  <a:pt x="8926957" y="2101"/>
                  <a:pt x="9144000" y="0"/>
                </a:cubicBezTo>
                <a:cubicBezTo>
                  <a:pt x="9173567" y="203025"/>
                  <a:pt x="9089142" y="283686"/>
                  <a:pt x="9144000" y="480273"/>
                </a:cubicBezTo>
                <a:cubicBezTo>
                  <a:pt x="9198858" y="676860"/>
                  <a:pt x="9097011" y="853012"/>
                  <a:pt x="9144000" y="1091531"/>
                </a:cubicBezTo>
                <a:cubicBezTo>
                  <a:pt x="9190989" y="1330050"/>
                  <a:pt x="9111851" y="1378260"/>
                  <a:pt x="9144000" y="1604550"/>
                </a:cubicBezTo>
                <a:cubicBezTo>
                  <a:pt x="9176149" y="1830840"/>
                  <a:pt x="9101865" y="1914113"/>
                  <a:pt x="9144000" y="2150315"/>
                </a:cubicBezTo>
                <a:cubicBezTo>
                  <a:pt x="9186135" y="2386518"/>
                  <a:pt x="9093271" y="2521144"/>
                  <a:pt x="9144000" y="2630589"/>
                </a:cubicBezTo>
                <a:cubicBezTo>
                  <a:pt x="9194729" y="2740034"/>
                  <a:pt x="9132005" y="3099279"/>
                  <a:pt x="9144000" y="3274592"/>
                </a:cubicBezTo>
                <a:cubicBezTo>
                  <a:pt x="9017687" y="3283679"/>
                  <a:pt x="8739576" y="3242474"/>
                  <a:pt x="8572500" y="3274592"/>
                </a:cubicBezTo>
                <a:cubicBezTo>
                  <a:pt x="8405424" y="3306710"/>
                  <a:pt x="8278840" y="3234412"/>
                  <a:pt x="8183880" y="3274592"/>
                </a:cubicBezTo>
                <a:cubicBezTo>
                  <a:pt x="8088920" y="3314772"/>
                  <a:pt x="7762128" y="3239803"/>
                  <a:pt x="7520940" y="3274592"/>
                </a:cubicBezTo>
                <a:cubicBezTo>
                  <a:pt x="7279752" y="3309381"/>
                  <a:pt x="6962497" y="3213572"/>
                  <a:pt x="6766560" y="3274592"/>
                </a:cubicBezTo>
                <a:cubicBezTo>
                  <a:pt x="6570623" y="3335612"/>
                  <a:pt x="6606981" y="3274062"/>
                  <a:pt x="6469380" y="3274592"/>
                </a:cubicBezTo>
                <a:cubicBezTo>
                  <a:pt x="6331779" y="3275122"/>
                  <a:pt x="6172804" y="3270999"/>
                  <a:pt x="5989320" y="3274592"/>
                </a:cubicBezTo>
                <a:cubicBezTo>
                  <a:pt x="5805836" y="3278185"/>
                  <a:pt x="5667779" y="3221715"/>
                  <a:pt x="5509260" y="3274592"/>
                </a:cubicBezTo>
                <a:cubicBezTo>
                  <a:pt x="5350741" y="3327469"/>
                  <a:pt x="4984257" y="3216934"/>
                  <a:pt x="4846320" y="3274592"/>
                </a:cubicBezTo>
                <a:cubicBezTo>
                  <a:pt x="4708383" y="3332250"/>
                  <a:pt x="4340160" y="3251318"/>
                  <a:pt x="4183380" y="3274592"/>
                </a:cubicBezTo>
                <a:cubicBezTo>
                  <a:pt x="4026600" y="3297866"/>
                  <a:pt x="4026796" y="3239938"/>
                  <a:pt x="3886200" y="3274592"/>
                </a:cubicBezTo>
                <a:cubicBezTo>
                  <a:pt x="3745604" y="3309246"/>
                  <a:pt x="3674881" y="3266852"/>
                  <a:pt x="3589020" y="3274592"/>
                </a:cubicBezTo>
                <a:cubicBezTo>
                  <a:pt x="3503159" y="3282332"/>
                  <a:pt x="3195386" y="3262950"/>
                  <a:pt x="3017520" y="3274592"/>
                </a:cubicBezTo>
                <a:cubicBezTo>
                  <a:pt x="2839654" y="3286234"/>
                  <a:pt x="2864407" y="3270904"/>
                  <a:pt x="2720340" y="3274592"/>
                </a:cubicBezTo>
                <a:cubicBezTo>
                  <a:pt x="2576273" y="3278280"/>
                  <a:pt x="2147356" y="3233103"/>
                  <a:pt x="1965960" y="3274592"/>
                </a:cubicBezTo>
                <a:cubicBezTo>
                  <a:pt x="1784564" y="3316081"/>
                  <a:pt x="1722026" y="3264350"/>
                  <a:pt x="1577340" y="3274592"/>
                </a:cubicBezTo>
                <a:cubicBezTo>
                  <a:pt x="1432654" y="3284834"/>
                  <a:pt x="982502" y="3249033"/>
                  <a:pt x="822960" y="3274592"/>
                </a:cubicBezTo>
                <a:cubicBezTo>
                  <a:pt x="663418" y="3300151"/>
                  <a:pt x="328906" y="3244938"/>
                  <a:pt x="0" y="3274592"/>
                </a:cubicBezTo>
                <a:cubicBezTo>
                  <a:pt x="-59488" y="3036530"/>
                  <a:pt x="39086" y="2941187"/>
                  <a:pt x="0" y="2728827"/>
                </a:cubicBezTo>
                <a:cubicBezTo>
                  <a:pt x="-39086" y="2516468"/>
                  <a:pt x="15462" y="2321237"/>
                  <a:pt x="0" y="2150315"/>
                </a:cubicBezTo>
                <a:cubicBezTo>
                  <a:pt x="-15462" y="1979393"/>
                  <a:pt x="16237" y="1848524"/>
                  <a:pt x="0" y="1571804"/>
                </a:cubicBezTo>
                <a:cubicBezTo>
                  <a:pt x="-16237" y="1295084"/>
                  <a:pt x="54418" y="1151302"/>
                  <a:pt x="0" y="960547"/>
                </a:cubicBezTo>
                <a:cubicBezTo>
                  <a:pt x="-54418" y="769792"/>
                  <a:pt x="41150" y="236180"/>
                  <a:pt x="0" y="0"/>
                </a:cubicBezTo>
                <a:close/>
              </a:path>
              <a:path w="9144000" h="3274592" stroke="0" extrusionOk="0">
                <a:moveTo>
                  <a:pt x="0" y="0"/>
                </a:moveTo>
                <a:cubicBezTo>
                  <a:pt x="319408" y="-11865"/>
                  <a:pt x="570381" y="33711"/>
                  <a:pt x="754380" y="0"/>
                </a:cubicBezTo>
                <a:cubicBezTo>
                  <a:pt x="938379" y="-33711"/>
                  <a:pt x="1063540" y="23272"/>
                  <a:pt x="1325880" y="0"/>
                </a:cubicBezTo>
                <a:cubicBezTo>
                  <a:pt x="1588220" y="-23272"/>
                  <a:pt x="1849762" y="73358"/>
                  <a:pt x="2080260" y="0"/>
                </a:cubicBezTo>
                <a:cubicBezTo>
                  <a:pt x="2310758" y="-73358"/>
                  <a:pt x="2479998" y="41004"/>
                  <a:pt x="2834640" y="0"/>
                </a:cubicBezTo>
                <a:cubicBezTo>
                  <a:pt x="3189282" y="-41004"/>
                  <a:pt x="3177275" y="16807"/>
                  <a:pt x="3406140" y="0"/>
                </a:cubicBezTo>
                <a:cubicBezTo>
                  <a:pt x="3635005" y="-16807"/>
                  <a:pt x="3647130" y="18918"/>
                  <a:pt x="3886200" y="0"/>
                </a:cubicBezTo>
                <a:cubicBezTo>
                  <a:pt x="4125270" y="-18918"/>
                  <a:pt x="4479327" y="71665"/>
                  <a:pt x="4640580" y="0"/>
                </a:cubicBezTo>
                <a:cubicBezTo>
                  <a:pt x="4801833" y="-71665"/>
                  <a:pt x="5128582" y="37792"/>
                  <a:pt x="5303520" y="0"/>
                </a:cubicBezTo>
                <a:cubicBezTo>
                  <a:pt x="5478458" y="-37792"/>
                  <a:pt x="5699663" y="21141"/>
                  <a:pt x="5875020" y="0"/>
                </a:cubicBezTo>
                <a:cubicBezTo>
                  <a:pt x="6050377" y="-21141"/>
                  <a:pt x="6235570" y="38771"/>
                  <a:pt x="6446520" y="0"/>
                </a:cubicBezTo>
                <a:cubicBezTo>
                  <a:pt x="6657470" y="-38771"/>
                  <a:pt x="6778543" y="21264"/>
                  <a:pt x="7018020" y="0"/>
                </a:cubicBezTo>
                <a:cubicBezTo>
                  <a:pt x="7257497" y="-21264"/>
                  <a:pt x="7194932" y="12887"/>
                  <a:pt x="7315200" y="0"/>
                </a:cubicBezTo>
                <a:cubicBezTo>
                  <a:pt x="7435468" y="-12887"/>
                  <a:pt x="7756953" y="19782"/>
                  <a:pt x="7886700" y="0"/>
                </a:cubicBezTo>
                <a:cubicBezTo>
                  <a:pt x="8016447" y="-19782"/>
                  <a:pt x="8387592" y="41864"/>
                  <a:pt x="8641080" y="0"/>
                </a:cubicBezTo>
                <a:cubicBezTo>
                  <a:pt x="8894568" y="-41864"/>
                  <a:pt x="8892702" y="3204"/>
                  <a:pt x="9144000" y="0"/>
                </a:cubicBezTo>
                <a:cubicBezTo>
                  <a:pt x="9171062" y="145388"/>
                  <a:pt x="9105636" y="335112"/>
                  <a:pt x="9144000" y="480273"/>
                </a:cubicBezTo>
                <a:cubicBezTo>
                  <a:pt x="9182364" y="625434"/>
                  <a:pt x="9134980" y="875690"/>
                  <a:pt x="9144000" y="1058785"/>
                </a:cubicBezTo>
                <a:cubicBezTo>
                  <a:pt x="9153020" y="1241880"/>
                  <a:pt x="9138178" y="1482240"/>
                  <a:pt x="9144000" y="1670042"/>
                </a:cubicBezTo>
                <a:cubicBezTo>
                  <a:pt x="9149822" y="1857844"/>
                  <a:pt x="9126724" y="1996419"/>
                  <a:pt x="9144000" y="2281299"/>
                </a:cubicBezTo>
                <a:cubicBezTo>
                  <a:pt x="9161276" y="2566179"/>
                  <a:pt x="9128965" y="3034127"/>
                  <a:pt x="9144000" y="3274592"/>
                </a:cubicBezTo>
                <a:cubicBezTo>
                  <a:pt x="8910239" y="3298499"/>
                  <a:pt x="8821921" y="3259235"/>
                  <a:pt x="8572500" y="3274592"/>
                </a:cubicBezTo>
                <a:cubicBezTo>
                  <a:pt x="8323079" y="3289949"/>
                  <a:pt x="8000720" y="3196754"/>
                  <a:pt x="7818120" y="3274592"/>
                </a:cubicBezTo>
                <a:cubicBezTo>
                  <a:pt x="7635520" y="3352430"/>
                  <a:pt x="7573687" y="3274481"/>
                  <a:pt x="7338060" y="3274592"/>
                </a:cubicBezTo>
                <a:cubicBezTo>
                  <a:pt x="7102433" y="3274703"/>
                  <a:pt x="7104046" y="3265213"/>
                  <a:pt x="6949440" y="3274592"/>
                </a:cubicBezTo>
                <a:cubicBezTo>
                  <a:pt x="6794834" y="3283971"/>
                  <a:pt x="6729293" y="3240273"/>
                  <a:pt x="6560820" y="3274592"/>
                </a:cubicBezTo>
                <a:cubicBezTo>
                  <a:pt x="6392347" y="3308911"/>
                  <a:pt x="6360570" y="3261721"/>
                  <a:pt x="6172200" y="3274592"/>
                </a:cubicBezTo>
                <a:cubicBezTo>
                  <a:pt x="5983830" y="3287463"/>
                  <a:pt x="5849534" y="3232254"/>
                  <a:pt x="5692140" y="3274592"/>
                </a:cubicBezTo>
                <a:cubicBezTo>
                  <a:pt x="5534746" y="3316930"/>
                  <a:pt x="5259305" y="3252101"/>
                  <a:pt x="5029200" y="3274592"/>
                </a:cubicBezTo>
                <a:cubicBezTo>
                  <a:pt x="4799095" y="3297083"/>
                  <a:pt x="4700687" y="3261696"/>
                  <a:pt x="4457700" y="3274592"/>
                </a:cubicBezTo>
                <a:cubicBezTo>
                  <a:pt x="4214713" y="3287488"/>
                  <a:pt x="4241466" y="3257590"/>
                  <a:pt x="4160520" y="3274592"/>
                </a:cubicBezTo>
                <a:cubicBezTo>
                  <a:pt x="4079574" y="3291594"/>
                  <a:pt x="3720874" y="3201293"/>
                  <a:pt x="3406140" y="3274592"/>
                </a:cubicBezTo>
                <a:cubicBezTo>
                  <a:pt x="3091406" y="3347891"/>
                  <a:pt x="3042717" y="3227276"/>
                  <a:pt x="2834640" y="3274592"/>
                </a:cubicBezTo>
                <a:cubicBezTo>
                  <a:pt x="2626563" y="3321908"/>
                  <a:pt x="2448360" y="3239264"/>
                  <a:pt x="2263140" y="3274592"/>
                </a:cubicBezTo>
                <a:cubicBezTo>
                  <a:pt x="2077920" y="3309920"/>
                  <a:pt x="2052499" y="3257372"/>
                  <a:pt x="1874520" y="3274592"/>
                </a:cubicBezTo>
                <a:cubicBezTo>
                  <a:pt x="1696541" y="3291812"/>
                  <a:pt x="1279876" y="3254677"/>
                  <a:pt x="1120140" y="3274592"/>
                </a:cubicBezTo>
                <a:cubicBezTo>
                  <a:pt x="960404" y="3294507"/>
                  <a:pt x="908102" y="3264026"/>
                  <a:pt x="822960" y="3274592"/>
                </a:cubicBezTo>
                <a:cubicBezTo>
                  <a:pt x="737818" y="3285158"/>
                  <a:pt x="213247" y="3242649"/>
                  <a:pt x="0" y="3274592"/>
                </a:cubicBezTo>
                <a:cubicBezTo>
                  <a:pt x="-26642" y="3092896"/>
                  <a:pt x="8352" y="2915137"/>
                  <a:pt x="0" y="2761573"/>
                </a:cubicBezTo>
                <a:cubicBezTo>
                  <a:pt x="-8352" y="2608009"/>
                  <a:pt x="19867" y="2523588"/>
                  <a:pt x="0" y="2314045"/>
                </a:cubicBezTo>
                <a:cubicBezTo>
                  <a:pt x="-19867" y="2104502"/>
                  <a:pt x="24847" y="1972592"/>
                  <a:pt x="0" y="1833772"/>
                </a:cubicBezTo>
                <a:cubicBezTo>
                  <a:pt x="-24847" y="1694952"/>
                  <a:pt x="35134" y="1555777"/>
                  <a:pt x="0" y="1320752"/>
                </a:cubicBezTo>
                <a:cubicBezTo>
                  <a:pt x="-35134" y="1085727"/>
                  <a:pt x="26462" y="1012514"/>
                  <a:pt x="0" y="742241"/>
                </a:cubicBezTo>
                <a:cubicBezTo>
                  <a:pt x="-26462" y="471968"/>
                  <a:pt x="25031" y="205142"/>
                  <a:pt x="0" y="0"/>
                </a:cubicBezTo>
                <a:close/>
              </a:path>
            </a:pathLst>
          </a:custGeom>
          <a:ln w="5715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562125877">
                  <ask:type>
                    <ask:lineSketchScribble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b="1" kern="1200" dirty="0">
                <a:solidFill>
                  <a:srgbClr val="002060"/>
                </a:solidFill>
                <a:latin typeface="Garamond" panose="02020404030301010803" pitchFamily="18" charset="0"/>
              </a:rPr>
              <a:t>Promoting Collectives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88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480C9D-3DA5-8D47-98DC-34924A7C6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200" b="1" dirty="0">
                <a:solidFill>
                  <a:srgbClr val="002060"/>
                </a:solidFill>
                <a:latin typeface="Garamond" panose="02020404030301010803" pitchFamily="18" charset="0"/>
              </a:rPr>
              <a:t>Need to aggregate farmers: benefits of collectives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24719-0B2E-7B45-ABCC-E479C1049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Reduce cost of production by procuring inputs in bulk at wholesale prices</a:t>
            </a:r>
          </a:p>
          <a:p>
            <a:pPr marL="457200" indent="-457200">
              <a:buFont typeface="+mj-lt"/>
              <a:buAutoNum type="arabicPeriod"/>
            </a:pPr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Aggregation of produce and bulk transport reduces marketing cost</a:t>
            </a:r>
          </a:p>
          <a:p>
            <a:pPr marL="457200" indent="-457200">
              <a:buFont typeface="+mj-lt"/>
              <a:buAutoNum type="arabicPeriod"/>
            </a:pPr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Attracts traders to collect produce at farm gate </a:t>
            </a:r>
          </a:p>
          <a:p>
            <a:pPr marL="457200" indent="-457200">
              <a:buFont typeface="+mj-lt"/>
              <a:buAutoNum type="arabicPeriod"/>
            </a:pPr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Easy in communication for dissemination of information about prices, volume and other farming related advisories </a:t>
            </a:r>
          </a:p>
          <a:p>
            <a:pPr marL="457200" indent="-457200">
              <a:buFont typeface="+mj-lt"/>
              <a:buAutoNum type="arabicPeriod"/>
            </a:pPr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Access to financial resources against the stock without collaterals </a:t>
            </a:r>
          </a:p>
          <a:p>
            <a:pPr marL="457200" indent="-457200">
              <a:buFont typeface="+mj-lt"/>
              <a:buAutoNum type="arabicPeriod"/>
            </a:pPr>
            <a:r>
              <a:rPr lang="en-IN" b="1" dirty="0">
                <a:solidFill>
                  <a:srgbClr val="002060"/>
                </a:solidFill>
                <a:latin typeface="Garamond" panose="02020404030301010803" pitchFamily="18" charset="0"/>
              </a:rPr>
              <a:t>Improved bargaining power and social capital building </a:t>
            </a:r>
          </a:p>
          <a:p>
            <a:pPr marL="457200" indent="-457200">
              <a:buFont typeface="+mj-lt"/>
              <a:buAutoNum type="arabicPeriod"/>
            </a:pPr>
            <a:endParaRPr lang="en-IN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28101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age3image2064128016">
            <a:extLst>
              <a:ext uri="{FF2B5EF4-FFF2-40B4-BE49-F238E27FC236}">
                <a16:creationId xmlns:a16="http://schemas.microsoft.com/office/drawing/2014/main" id="{E9F9D9EE-4F7C-1448-8ABE-6141C0AC8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98" y="1271239"/>
            <a:ext cx="10858602" cy="5406288"/>
          </a:xfrm>
          <a:custGeom>
            <a:avLst/>
            <a:gdLst>
              <a:gd name="connsiteX0" fmla="*/ 0 w 10858602"/>
              <a:gd name="connsiteY0" fmla="*/ 0 h 5406288"/>
              <a:gd name="connsiteX1" fmla="*/ 462919 w 10858602"/>
              <a:gd name="connsiteY1" fmla="*/ 0 h 5406288"/>
              <a:gd name="connsiteX2" fmla="*/ 708667 w 10858602"/>
              <a:gd name="connsiteY2" fmla="*/ 0 h 5406288"/>
              <a:gd name="connsiteX3" fmla="*/ 1497344 w 10858602"/>
              <a:gd name="connsiteY3" fmla="*/ 0 h 5406288"/>
              <a:gd name="connsiteX4" fmla="*/ 1960263 w 10858602"/>
              <a:gd name="connsiteY4" fmla="*/ 0 h 5406288"/>
              <a:gd name="connsiteX5" fmla="*/ 2423183 w 10858602"/>
              <a:gd name="connsiteY5" fmla="*/ 0 h 5406288"/>
              <a:gd name="connsiteX6" fmla="*/ 3211860 w 10858602"/>
              <a:gd name="connsiteY6" fmla="*/ 0 h 5406288"/>
              <a:gd name="connsiteX7" fmla="*/ 3566193 w 10858602"/>
              <a:gd name="connsiteY7" fmla="*/ 0 h 5406288"/>
              <a:gd name="connsiteX8" fmla="*/ 4354871 w 10858602"/>
              <a:gd name="connsiteY8" fmla="*/ 0 h 5406288"/>
              <a:gd name="connsiteX9" fmla="*/ 5143548 w 10858602"/>
              <a:gd name="connsiteY9" fmla="*/ 0 h 5406288"/>
              <a:gd name="connsiteX10" fmla="*/ 5715054 w 10858602"/>
              <a:gd name="connsiteY10" fmla="*/ 0 h 5406288"/>
              <a:gd name="connsiteX11" fmla="*/ 6503731 w 10858602"/>
              <a:gd name="connsiteY11" fmla="*/ 0 h 5406288"/>
              <a:gd name="connsiteX12" fmla="*/ 6966650 w 10858602"/>
              <a:gd name="connsiteY12" fmla="*/ 0 h 5406288"/>
              <a:gd name="connsiteX13" fmla="*/ 7429570 w 10858602"/>
              <a:gd name="connsiteY13" fmla="*/ 0 h 5406288"/>
              <a:gd name="connsiteX14" fmla="*/ 8109661 w 10858602"/>
              <a:gd name="connsiteY14" fmla="*/ 0 h 5406288"/>
              <a:gd name="connsiteX15" fmla="*/ 8572581 w 10858602"/>
              <a:gd name="connsiteY15" fmla="*/ 0 h 5406288"/>
              <a:gd name="connsiteX16" fmla="*/ 9361258 w 10858602"/>
              <a:gd name="connsiteY16" fmla="*/ 0 h 5406288"/>
              <a:gd name="connsiteX17" fmla="*/ 10149935 w 10858602"/>
              <a:gd name="connsiteY17" fmla="*/ 0 h 5406288"/>
              <a:gd name="connsiteX18" fmla="*/ 10858602 w 10858602"/>
              <a:gd name="connsiteY18" fmla="*/ 0 h 5406288"/>
              <a:gd name="connsiteX19" fmla="*/ 10858602 w 10858602"/>
              <a:gd name="connsiteY19" fmla="*/ 486566 h 5406288"/>
              <a:gd name="connsiteX20" fmla="*/ 10858602 w 10858602"/>
              <a:gd name="connsiteY20" fmla="*/ 865006 h 5406288"/>
              <a:gd name="connsiteX21" fmla="*/ 10858602 w 10858602"/>
              <a:gd name="connsiteY21" fmla="*/ 1297509 h 5406288"/>
              <a:gd name="connsiteX22" fmla="*/ 10858602 w 10858602"/>
              <a:gd name="connsiteY22" fmla="*/ 1892201 h 5406288"/>
              <a:gd name="connsiteX23" fmla="*/ 10858602 w 10858602"/>
              <a:gd name="connsiteY23" fmla="*/ 2378767 h 5406288"/>
              <a:gd name="connsiteX24" fmla="*/ 10858602 w 10858602"/>
              <a:gd name="connsiteY24" fmla="*/ 2811270 h 5406288"/>
              <a:gd name="connsiteX25" fmla="*/ 10858602 w 10858602"/>
              <a:gd name="connsiteY25" fmla="*/ 3405961 h 5406288"/>
              <a:gd name="connsiteX26" fmla="*/ 10858602 w 10858602"/>
              <a:gd name="connsiteY26" fmla="*/ 3946590 h 5406288"/>
              <a:gd name="connsiteX27" fmla="*/ 10858602 w 10858602"/>
              <a:gd name="connsiteY27" fmla="*/ 4487219 h 5406288"/>
              <a:gd name="connsiteX28" fmla="*/ 10858602 w 10858602"/>
              <a:gd name="connsiteY28" fmla="*/ 5406288 h 5406288"/>
              <a:gd name="connsiteX29" fmla="*/ 10178511 w 10858602"/>
              <a:gd name="connsiteY29" fmla="*/ 5406288 h 5406288"/>
              <a:gd name="connsiteX30" fmla="*/ 9824177 w 10858602"/>
              <a:gd name="connsiteY30" fmla="*/ 5406288 h 5406288"/>
              <a:gd name="connsiteX31" fmla="*/ 9144086 w 10858602"/>
              <a:gd name="connsiteY31" fmla="*/ 5406288 h 5406288"/>
              <a:gd name="connsiteX32" fmla="*/ 8898339 w 10858602"/>
              <a:gd name="connsiteY32" fmla="*/ 5406288 h 5406288"/>
              <a:gd name="connsiteX33" fmla="*/ 8218247 w 10858602"/>
              <a:gd name="connsiteY33" fmla="*/ 5406288 h 5406288"/>
              <a:gd name="connsiteX34" fmla="*/ 7863914 w 10858602"/>
              <a:gd name="connsiteY34" fmla="*/ 5406288 h 5406288"/>
              <a:gd name="connsiteX35" fmla="*/ 7618167 w 10858602"/>
              <a:gd name="connsiteY35" fmla="*/ 5406288 h 5406288"/>
              <a:gd name="connsiteX36" fmla="*/ 7263833 w 10858602"/>
              <a:gd name="connsiteY36" fmla="*/ 5406288 h 5406288"/>
              <a:gd name="connsiteX37" fmla="*/ 6583742 w 10858602"/>
              <a:gd name="connsiteY37" fmla="*/ 5406288 h 5406288"/>
              <a:gd name="connsiteX38" fmla="*/ 6229409 w 10858602"/>
              <a:gd name="connsiteY38" fmla="*/ 5406288 h 5406288"/>
              <a:gd name="connsiteX39" fmla="*/ 5983661 w 10858602"/>
              <a:gd name="connsiteY39" fmla="*/ 5406288 h 5406288"/>
              <a:gd name="connsiteX40" fmla="*/ 5629328 w 10858602"/>
              <a:gd name="connsiteY40" fmla="*/ 5406288 h 5406288"/>
              <a:gd name="connsiteX41" fmla="*/ 5166409 w 10858602"/>
              <a:gd name="connsiteY41" fmla="*/ 5406288 h 5406288"/>
              <a:gd name="connsiteX42" fmla="*/ 4594903 w 10858602"/>
              <a:gd name="connsiteY42" fmla="*/ 5406288 h 5406288"/>
              <a:gd name="connsiteX43" fmla="*/ 4240570 w 10858602"/>
              <a:gd name="connsiteY43" fmla="*/ 5406288 h 5406288"/>
              <a:gd name="connsiteX44" fmla="*/ 3451892 w 10858602"/>
              <a:gd name="connsiteY44" fmla="*/ 5406288 h 5406288"/>
              <a:gd name="connsiteX45" fmla="*/ 2880387 w 10858602"/>
              <a:gd name="connsiteY45" fmla="*/ 5406288 h 5406288"/>
              <a:gd name="connsiteX46" fmla="*/ 2091710 w 10858602"/>
              <a:gd name="connsiteY46" fmla="*/ 5406288 h 5406288"/>
              <a:gd name="connsiteX47" fmla="*/ 1411618 w 10858602"/>
              <a:gd name="connsiteY47" fmla="*/ 5406288 h 5406288"/>
              <a:gd name="connsiteX48" fmla="*/ 948699 w 10858602"/>
              <a:gd name="connsiteY48" fmla="*/ 5406288 h 5406288"/>
              <a:gd name="connsiteX49" fmla="*/ 0 w 10858602"/>
              <a:gd name="connsiteY49" fmla="*/ 5406288 h 5406288"/>
              <a:gd name="connsiteX50" fmla="*/ 0 w 10858602"/>
              <a:gd name="connsiteY50" fmla="*/ 4973785 h 5406288"/>
              <a:gd name="connsiteX51" fmla="*/ 0 w 10858602"/>
              <a:gd name="connsiteY51" fmla="*/ 4433156 h 5406288"/>
              <a:gd name="connsiteX52" fmla="*/ 0 w 10858602"/>
              <a:gd name="connsiteY52" fmla="*/ 3784402 h 5406288"/>
              <a:gd name="connsiteX53" fmla="*/ 0 w 10858602"/>
              <a:gd name="connsiteY53" fmla="*/ 3135647 h 5406288"/>
              <a:gd name="connsiteX54" fmla="*/ 0 w 10858602"/>
              <a:gd name="connsiteY54" fmla="*/ 2540955 h 5406288"/>
              <a:gd name="connsiteX55" fmla="*/ 0 w 10858602"/>
              <a:gd name="connsiteY55" fmla="*/ 1946264 h 5406288"/>
              <a:gd name="connsiteX56" fmla="*/ 0 w 10858602"/>
              <a:gd name="connsiteY56" fmla="*/ 1351572 h 5406288"/>
              <a:gd name="connsiteX57" fmla="*/ 0 w 10858602"/>
              <a:gd name="connsiteY57" fmla="*/ 919069 h 5406288"/>
              <a:gd name="connsiteX58" fmla="*/ 0 w 10858602"/>
              <a:gd name="connsiteY58" fmla="*/ 0 h 540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0858602" h="5406288" extrusionOk="0">
                <a:moveTo>
                  <a:pt x="0" y="0"/>
                </a:moveTo>
                <a:cubicBezTo>
                  <a:pt x="172956" y="-45917"/>
                  <a:pt x="247286" y="15665"/>
                  <a:pt x="462919" y="0"/>
                </a:cubicBezTo>
                <a:cubicBezTo>
                  <a:pt x="678552" y="-15665"/>
                  <a:pt x="587370" y="26140"/>
                  <a:pt x="708667" y="0"/>
                </a:cubicBezTo>
                <a:cubicBezTo>
                  <a:pt x="829964" y="-26140"/>
                  <a:pt x="1226483" y="84501"/>
                  <a:pt x="1497344" y="0"/>
                </a:cubicBezTo>
                <a:cubicBezTo>
                  <a:pt x="1768205" y="-84501"/>
                  <a:pt x="1843357" y="24159"/>
                  <a:pt x="1960263" y="0"/>
                </a:cubicBezTo>
                <a:cubicBezTo>
                  <a:pt x="2077169" y="-24159"/>
                  <a:pt x="2267785" y="18510"/>
                  <a:pt x="2423183" y="0"/>
                </a:cubicBezTo>
                <a:cubicBezTo>
                  <a:pt x="2578581" y="-18510"/>
                  <a:pt x="2856438" y="17714"/>
                  <a:pt x="3211860" y="0"/>
                </a:cubicBezTo>
                <a:cubicBezTo>
                  <a:pt x="3567282" y="-17714"/>
                  <a:pt x="3432933" y="26946"/>
                  <a:pt x="3566193" y="0"/>
                </a:cubicBezTo>
                <a:cubicBezTo>
                  <a:pt x="3699453" y="-26946"/>
                  <a:pt x="4051993" y="84177"/>
                  <a:pt x="4354871" y="0"/>
                </a:cubicBezTo>
                <a:cubicBezTo>
                  <a:pt x="4657749" y="-84177"/>
                  <a:pt x="4775959" y="34066"/>
                  <a:pt x="5143548" y="0"/>
                </a:cubicBezTo>
                <a:cubicBezTo>
                  <a:pt x="5511137" y="-34066"/>
                  <a:pt x="5457665" y="38990"/>
                  <a:pt x="5715054" y="0"/>
                </a:cubicBezTo>
                <a:cubicBezTo>
                  <a:pt x="5972443" y="-38990"/>
                  <a:pt x="6139690" y="89060"/>
                  <a:pt x="6503731" y="0"/>
                </a:cubicBezTo>
                <a:cubicBezTo>
                  <a:pt x="6867772" y="-89060"/>
                  <a:pt x="6766289" y="12263"/>
                  <a:pt x="6966650" y="0"/>
                </a:cubicBezTo>
                <a:cubicBezTo>
                  <a:pt x="7167011" y="-12263"/>
                  <a:pt x="7324642" y="2010"/>
                  <a:pt x="7429570" y="0"/>
                </a:cubicBezTo>
                <a:cubicBezTo>
                  <a:pt x="7534498" y="-2010"/>
                  <a:pt x="7848877" y="63494"/>
                  <a:pt x="8109661" y="0"/>
                </a:cubicBezTo>
                <a:cubicBezTo>
                  <a:pt x="8370445" y="-63494"/>
                  <a:pt x="8436308" y="34505"/>
                  <a:pt x="8572581" y="0"/>
                </a:cubicBezTo>
                <a:cubicBezTo>
                  <a:pt x="8708854" y="-34505"/>
                  <a:pt x="9014339" y="88620"/>
                  <a:pt x="9361258" y="0"/>
                </a:cubicBezTo>
                <a:cubicBezTo>
                  <a:pt x="9708177" y="-88620"/>
                  <a:pt x="9843998" y="79538"/>
                  <a:pt x="10149935" y="0"/>
                </a:cubicBezTo>
                <a:cubicBezTo>
                  <a:pt x="10455872" y="-79538"/>
                  <a:pt x="10595999" y="47466"/>
                  <a:pt x="10858602" y="0"/>
                </a:cubicBezTo>
                <a:cubicBezTo>
                  <a:pt x="10874907" y="205463"/>
                  <a:pt x="10837040" y="389211"/>
                  <a:pt x="10858602" y="486566"/>
                </a:cubicBezTo>
                <a:cubicBezTo>
                  <a:pt x="10880164" y="583921"/>
                  <a:pt x="10844518" y="676414"/>
                  <a:pt x="10858602" y="865006"/>
                </a:cubicBezTo>
                <a:cubicBezTo>
                  <a:pt x="10872686" y="1053598"/>
                  <a:pt x="10849309" y="1109058"/>
                  <a:pt x="10858602" y="1297509"/>
                </a:cubicBezTo>
                <a:cubicBezTo>
                  <a:pt x="10867895" y="1485960"/>
                  <a:pt x="10842575" y="1701098"/>
                  <a:pt x="10858602" y="1892201"/>
                </a:cubicBezTo>
                <a:cubicBezTo>
                  <a:pt x="10874629" y="2083304"/>
                  <a:pt x="10810935" y="2156679"/>
                  <a:pt x="10858602" y="2378767"/>
                </a:cubicBezTo>
                <a:cubicBezTo>
                  <a:pt x="10906269" y="2600855"/>
                  <a:pt x="10815903" y="2662149"/>
                  <a:pt x="10858602" y="2811270"/>
                </a:cubicBezTo>
                <a:cubicBezTo>
                  <a:pt x="10901301" y="2960391"/>
                  <a:pt x="10843000" y="3278537"/>
                  <a:pt x="10858602" y="3405961"/>
                </a:cubicBezTo>
                <a:cubicBezTo>
                  <a:pt x="10874204" y="3533385"/>
                  <a:pt x="10852482" y="3792176"/>
                  <a:pt x="10858602" y="3946590"/>
                </a:cubicBezTo>
                <a:cubicBezTo>
                  <a:pt x="10864722" y="4101004"/>
                  <a:pt x="10844032" y="4216930"/>
                  <a:pt x="10858602" y="4487219"/>
                </a:cubicBezTo>
                <a:cubicBezTo>
                  <a:pt x="10873172" y="4757508"/>
                  <a:pt x="10792806" y="5184968"/>
                  <a:pt x="10858602" y="5406288"/>
                </a:cubicBezTo>
                <a:cubicBezTo>
                  <a:pt x="10540820" y="5407288"/>
                  <a:pt x="10401360" y="5328971"/>
                  <a:pt x="10178511" y="5406288"/>
                </a:cubicBezTo>
                <a:cubicBezTo>
                  <a:pt x="9955662" y="5483605"/>
                  <a:pt x="9990565" y="5385394"/>
                  <a:pt x="9824177" y="5406288"/>
                </a:cubicBezTo>
                <a:cubicBezTo>
                  <a:pt x="9657789" y="5427182"/>
                  <a:pt x="9403447" y="5369387"/>
                  <a:pt x="9144086" y="5406288"/>
                </a:cubicBezTo>
                <a:cubicBezTo>
                  <a:pt x="8884725" y="5443189"/>
                  <a:pt x="9000369" y="5398657"/>
                  <a:pt x="8898339" y="5406288"/>
                </a:cubicBezTo>
                <a:cubicBezTo>
                  <a:pt x="8796309" y="5413919"/>
                  <a:pt x="8470619" y="5392305"/>
                  <a:pt x="8218247" y="5406288"/>
                </a:cubicBezTo>
                <a:cubicBezTo>
                  <a:pt x="7965875" y="5420271"/>
                  <a:pt x="7969237" y="5375414"/>
                  <a:pt x="7863914" y="5406288"/>
                </a:cubicBezTo>
                <a:cubicBezTo>
                  <a:pt x="7758591" y="5437162"/>
                  <a:pt x="7677072" y="5399722"/>
                  <a:pt x="7618167" y="5406288"/>
                </a:cubicBezTo>
                <a:cubicBezTo>
                  <a:pt x="7559262" y="5412854"/>
                  <a:pt x="7350107" y="5401036"/>
                  <a:pt x="7263833" y="5406288"/>
                </a:cubicBezTo>
                <a:cubicBezTo>
                  <a:pt x="7177559" y="5411540"/>
                  <a:pt x="6724961" y="5337982"/>
                  <a:pt x="6583742" y="5406288"/>
                </a:cubicBezTo>
                <a:cubicBezTo>
                  <a:pt x="6442523" y="5474594"/>
                  <a:pt x="6363260" y="5367078"/>
                  <a:pt x="6229409" y="5406288"/>
                </a:cubicBezTo>
                <a:cubicBezTo>
                  <a:pt x="6095558" y="5445498"/>
                  <a:pt x="6066457" y="5395317"/>
                  <a:pt x="5983661" y="5406288"/>
                </a:cubicBezTo>
                <a:cubicBezTo>
                  <a:pt x="5900865" y="5417259"/>
                  <a:pt x="5760057" y="5367602"/>
                  <a:pt x="5629328" y="5406288"/>
                </a:cubicBezTo>
                <a:cubicBezTo>
                  <a:pt x="5498599" y="5444974"/>
                  <a:pt x="5277671" y="5375411"/>
                  <a:pt x="5166409" y="5406288"/>
                </a:cubicBezTo>
                <a:cubicBezTo>
                  <a:pt x="5055147" y="5437165"/>
                  <a:pt x="4760150" y="5391866"/>
                  <a:pt x="4594903" y="5406288"/>
                </a:cubicBezTo>
                <a:cubicBezTo>
                  <a:pt x="4429656" y="5420710"/>
                  <a:pt x="4390544" y="5386932"/>
                  <a:pt x="4240570" y="5406288"/>
                </a:cubicBezTo>
                <a:cubicBezTo>
                  <a:pt x="4090596" y="5425644"/>
                  <a:pt x="3760125" y="5352246"/>
                  <a:pt x="3451892" y="5406288"/>
                </a:cubicBezTo>
                <a:cubicBezTo>
                  <a:pt x="3143659" y="5460330"/>
                  <a:pt x="3129609" y="5379125"/>
                  <a:pt x="2880387" y="5406288"/>
                </a:cubicBezTo>
                <a:cubicBezTo>
                  <a:pt x="2631165" y="5433451"/>
                  <a:pt x="2263604" y="5369771"/>
                  <a:pt x="2091710" y="5406288"/>
                </a:cubicBezTo>
                <a:cubicBezTo>
                  <a:pt x="1919816" y="5442805"/>
                  <a:pt x="1656603" y="5371519"/>
                  <a:pt x="1411618" y="5406288"/>
                </a:cubicBezTo>
                <a:cubicBezTo>
                  <a:pt x="1166633" y="5441057"/>
                  <a:pt x="1175323" y="5392354"/>
                  <a:pt x="948699" y="5406288"/>
                </a:cubicBezTo>
                <a:cubicBezTo>
                  <a:pt x="722075" y="5420222"/>
                  <a:pt x="320123" y="5355437"/>
                  <a:pt x="0" y="5406288"/>
                </a:cubicBezTo>
                <a:cubicBezTo>
                  <a:pt x="-15930" y="5194248"/>
                  <a:pt x="2116" y="5176496"/>
                  <a:pt x="0" y="4973785"/>
                </a:cubicBezTo>
                <a:cubicBezTo>
                  <a:pt x="-2116" y="4771074"/>
                  <a:pt x="8155" y="4567772"/>
                  <a:pt x="0" y="4433156"/>
                </a:cubicBezTo>
                <a:cubicBezTo>
                  <a:pt x="-8155" y="4298540"/>
                  <a:pt x="29822" y="4002838"/>
                  <a:pt x="0" y="3784402"/>
                </a:cubicBezTo>
                <a:cubicBezTo>
                  <a:pt x="-29822" y="3565966"/>
                  <a:pt x="65081" y="3438872"/>
                  <a:pt x="0" y="3135647"/>
                </a:cubicBezTo>
                <a:cubicBezTo>
                  <a:pt x="-65081" y="2832423"/>
                  <a:pt x="70997" y="2792079"/>
                  <a:pt x="0" y="2540955"/>
                </a:cubicBezTo>
                <a:cubicBezTo>
                  <a:pt x="-70997" y="2289831"/>
                  <a:pt x="45405" y="2136400"/>
                  <a:pt x="0" y="1946264"/>
                </a:cubicBezTo>
                <a:cubicBezTo>
                  <a:pt x="-45405" y="1756128"/>
                  <a:pt x="19135" y="1647566"/>
                  <a:pt x="0" y="1351572"/>
                </a:cubicBezTo>
                <a:cubicBezTo>
                  <a:pt x="-19135" y="1055578"/>
                  <a:pt x="25386" y="1121093"/>
                  <a:pt x="0" y="919069"/>
                </a:cubicBezTo>
                <a:cubicBezTo>
                  <a:pt x="-25386" y="717045"/>
                  <a:pt x="88605" y="270340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21CD8B-110C-9F49-8961-5AA8FDD94ADE}"/>
              </a:ext>
            </a:extLst>
          </p:cNvPr>
          <p:cNvSpPr txBox="1"/>
          <p:nvPr/>
        </p:nvSpPr>
        <p:spPr>
          <a:xfrm>
            <a:off x="799998" y="325439"/>
            <a:ext cx="10858602" cy="738664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Ecosystem for sustainable Farmer Producer Organization 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(NABARD, 2019-20)</a:t>
            </a:r>
          </a:p>
        </p:txBody>
      </p:sp>
    </p:spTree>
    <p:extLst>
      <p:ext uri="{BB962C8B-B14F-4D97-AF65-F5344CB8AC3E}">
        <p14:creationId xmlns:p14="http://schemas.microsoft.com/office/powerpoint/2010/main" val="3226242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C69C-6CA0-CF49-A4E2-42A53D75666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Farmer Producer Organizations (FPOs)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DAD43-BF49-A541-BE97-669327D63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Formation and Promotion of 10,000 FPOs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Budget outlay: US$ 930 million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Cluster approach</a:t>
            </a:r>
          </a:p>
          <a:p>
            <a:pPr lvl="1"/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One district – One product</a:t>
            </a:r>
          </a:p>
          <a:p>
            <a:pPr lvl="1"/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Promote specialization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Better connected with input and output markets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Lower information &amp; input cost</a:t>
            </a:r>
          </a:p>
          <a:p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Role of middlemen reduced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953ECD8-411C-4442-87E5-777F9F2418F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6408096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5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2961</TotalTime>
  <Words>1182</Words>
  <Application>Microsoft Macintosh PowerPoint</Application>
  <PresentationFormat>Widescreen</PresentationFormat>
  <Paragraphs>159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Bradley Hand</vt:lpstr>
      <vt:lpstr>Calibri</vt:lpstr>
      <vt:lpstr>Calibri Light</vt:lpstr>
      <vt:lpstr>Garamond</vt:lpstr>
      <vt:lpstr>Times New Roman</vt:lpstr>
      <vt:lpstr>Trebuchet MS</vt:lpstr>
      <vt:lpstr>Office Theme</vt:lpstr>
      <vt:lpstr>Bitmap Image</vt:lpstr>
      <vt:lpstr>Emerging Institutions in Agriculture for Incentivizing Smallholders in India</vt:lpstr>
      <vt:lpstr>India sets targets for economy and agriculture</vt:lpstr>
      <vt:lpstr>Dominance of smallholders</vt:lpstr>
      <vt:lpstr>Key challenges of smallholders</vt:lpstr>
      <vt:lpstr>Low share in consumer prices due to long supply chain</vt:lpstr>
      <vt:lpstr>Promoting Collectives</vt:lpstr>
      <vt:lpstr>Need to aggregate farmers: benefits of collectives</vt:lpstr>
      <vt:lpstr>PowerPoint Presentation</vt:lpstr>
      <vt:lpstr>Farmer Producer Organizations (FPOs)</vt:lpstr>
      <vt:lpstr>Challenges in forming and implementing FPOs</vt:lpstr>
      <vt:lpstr>Contract framing: what attract smallholders?</vt:lpstr>
      <vt:lpstr>Problems in Contract Farming and Conditions for Success</vt:lpstr>
      <vt:lpstr>Financial Instruments</vt:lpstr>
      <vt:lpstr>Kisan (Farmer) Credit Card (KCC)</vt:lpstr>
      <vt:lpstr>Agricultural Insurance Scheme PM Crop Insurance Scheme (PMFBY)</vt:lpstr>
      <vt:lpstr>Direct Income Transfer PM KISAN Scheme</vt:lpstr>
      <vt:lpstr>Technology dissemination and  market-linked institutions</vt:lpstr>
      <vt:lpstr>Agriculture Science Centers Krishi Vigyan Kendras (KVKs)</vt:lpstr>
      <vt:lpstr>Post-harvest market linked institutions</vt:lpstr>
      <vt:lpstr>Conclusions</vt:lpstr>
      <vt:lpstr>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Emerging Institutions in Agriculture for Incentivizing Smallholders in India</dc:title>
  <dc:creator>Pramod Joshi</dc:creator>
  <cp:lastModifiedBy>Pramod Joshi</cp:lastModifiedBy>
  <cp:revision>1</cp:revision>
  <dcterms:created xsi:type="dcterms:W3CDTF">2021-12-04T06:48:25Z</dcterms:created>
  <dcterms:modified xsi:type="dcterms:W3CDTF">2021-12-06T08:42:32Z</dcterms:modified>
</cp:coreProperties>
</file>